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DFDB43AC-9AE1-4C65-A097-71BA40192F61}"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26"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7"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 name="PlaceHolder 4"/>
          <p:cNvSpPr>
            <a:spLocks noGrp="1"/>
          </p:cNvSpPr>
          <p:nvPr>
            <p:ph type="sldNum" idx="1"/>
          </p:nvPr>
        </p:nvSpPr>
        <p:spPr/>
        <p:txBody>
          <a:bodyPr/>
          <a:p>
            <a:fld id="{6ED85B86-3553-4C19-B42F-E52E9B63E0A3}"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29"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30"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31"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32"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7" name="PlaceHolder 6"/>
          <p:cNvSpPr>
            <a:spLocks noGrp="1"/>
          </p:cNvSpPr>
          <p:nvPr>
            <p:ph type="sldNum" idx="1"/>
          </p:nvPr>
        </p:nvSpPr>
        <p:spPr/>
        <p:txBody>
          <a:bodyPr/>
          <a:p>
            <a:fld id="{32A75034-2E17-4411-9032-C5E29DAF1D5D}"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34"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35"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36"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37"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38"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39"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9" name="PlaceHolder 8"/>
          <p:cNvSpPr>
            <a:spLocks noGrp="1"/>
          </p:cNvSpPr>
          <p:nvPr>
            <p:ph type="sldNum" idx="1"/>
          </p:nvPr>
        </p:nvSpPr>
        <p:spPr/>
        <p:txBody>
          <a:bodyPr/>
          <a:p>
            <a:fld id="{0251ED2C-1170-4807-BBC1-A8A1F5D26C18}"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2"/>
          </p:nvPr>
        </p:nvSpPr>
        <p:spPr/>
        <p:txBody>
          <a:bodyPr/>
          <a:p>
            <a:fld id="{43CEFB82-2030-484C-807E-315D4D8AA57E}" type="slidenum">
              <a:t>&lt;#&gt;</a:t>
            </a:fld>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46"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sldNum" idx="2"/>
          </p:nvPr>
        </p:nvSpPr>
        <p:spPr/>
        <p:txBody>
          <a:bodyPr/>
          <a:p>
            <a:fld id="{6E2A9E2C-89E7-463D-B4F1-F4280BB90B56}" type="slidenum">
              <a:t>&lt;#&gt;</a:t>
            </a:fld>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48"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4" name="PlaceHolder 3"/>
          <p:cNvSpPr>
            <a:spLocks noGrp="1"/>
          </p:cNvSpPr>
          <p:nvPr>
            <p:ph type="sldNum" idx="2"/>
          </p:nvPr>
        </p:nvSpPr>
        <p:spPr/>
        <p:txBody>
          <a:bodyPr/>
          <a:p>
            <a:fld id="{0281368E-FC6C-486D-B4FC-F5DF0E5292F1}" type="slidenum">
              <a:t>&lt;#&gt;</a:t>
            </a:fld>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50"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1"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 name="PlaceHolder 4"/>
          <p:cNvSpPr>
            <a:spLocks noGrp="1"/>
          </p:cNvSpPr>
          <p:nvPr>
            <p:ph type="sldNum" idx="2"/>
          </p:nvPr>
        </p:nvSpPr>
        <p:spPr/>
        <p:txBody>
          <a:bodyPr/>
          <a:p>
            <a:fld id="{8630D507-48EE-47E4-ADB5-5934E97529CB}" type="slidenum">
              <a:t>&lt;#&gt;</a:t>
            </a:fld>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3" name="PlaceHolder 2"/>
          <p:cNvSpPr>
            <a:spLocks noGrp="1"/>
          </p:cNvSpPr>
          <p:nvPr>
            <p:ph type="sldNum" idx="2"/>
          </p:nvPr>
        </p:nvSpPr>
        <p:spPr/>
        <p:txBody>
          <a:bodyPr/>
          <a:p>
            <a:fld id="{D1350BC4-5B15-4C9D-9E94-4FFC892451BD}" type="slidenum">
              <a:t>&lt;#&gt;</a:t>
            </a:fld>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3"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sldNum" idx="2"/>
          </p:nvPr>
        </p:nvSpPr>
        <p:spPr/>
        <p:txBody>
          <a:bodyPr/>
          <a:p>
            <a:fld id="{FAF1138A-D487-4A1A-94E5-587947EECE83}" type="slidenum">
              <a:t>&lt;#&gt;</a:t>
            </a:fld>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55"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6"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7"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2"/>
          </p:nvPr>
        </p:nvSpPr>
        <p:spPr/>
        <p:txBody>
          <a:bodyPr/>
          <a:p>
            <a:fld id="{48EEA2AF-988A-47EE-BCE8-E171469C3C12}" type="slidenum">
              <a:t>&lt;#&gt;</a:t>
            </a:fld>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5"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sldNum" idx="1"/>
          </p:nvPr>
        </p:nvSpPr>
        <p:spPr/>
        <p:txBody>
          <a:bodyPr/>
          <a:p>
            <a:fld id="{4228D010-7C86-4FDB-B098-63E491F8427E}"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59"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0"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1"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2"/>
          </p:nvPr>
        </p:nvSpPr>
        <p:spPr/>
        <p:txBody>
          <a:bodyPr/>
          <a:p>
            <a:fld id="{AEE14808-955E-4BB4-B3CE-48C1C14986EB}" type="slidenum">
              <a:t>&lt;#&gt;</a:t>
            </a:fld>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63"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4"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5"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2"/>
          </p:nvPr>
        </p:nvSpPr>
        <p:spPr/>
        <p:txBody>
          <a:bodyPr/>
          <a:p>
            <a:fld id="{133EF371-2216-4513-8649-BB74FE4C2275}" type="slidenum">
              <a:t>&lt;#&gt;</a:t>
            </a:fld>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67"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8"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 name="PlaceHolder 4"/>
          <p:cNvSpPr>
            <a:spLocks noGrp="1"/>
          </p:cNvSpPr>
          <p:nvPr>
            <p:ph type="sldNum" idx="2"/>
          </p:nvPr>
        </p:nvSpPr>
        <p:spPr/>
        <p:txBody>
          <a:bodyPr/>
          <a:p>
            <a:fld id="{9005F530-F6E1-4A77-8545-A095688F090A}" type="slidenum">
              <a:t>&lt;#&gt;</a:t>
            </a:fld>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70"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71"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72"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73"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7" name="PlaceHolder 6"/>
          <p:cNvSpPr>
            <a:spLocks noGrp="1"/>
          </p:cNvSpPr>
          <p:nvPr>
            <p:ph type="sldNum" idx="2"/>
          </p:nvPr>
        </p:nvSpPr>
        <p:spPr/>
        <p:txBody>
          <a:bodyPr/>
          <a:p>
            <a:fld id="{102E61A1-9B9D-4D2A-B147-387845CC8A8F}" type="slidenum">
              <a:t>&lt;#&gt;</a:t>
            </a:fld>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75"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76"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77"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78"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79"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80"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9" name="PlaceHolder 8"/>
          <p:cNvSpPr>
            <a:spLocks noGrp="1"/>
          </p:cNvSpPr>
          <p:nvPr>
            <p:ph type="sldNum" idx="2"/>
          </p:nvPr>
        </p:nvSpPr>
        <p:spPr/>
        <p:txBody>
          <a:bodyPr/>
          <a:p>
            <a:fld id="{42235911-384D-49FB-8108-F79302E8153F}" type="slidenum">
              <a:t>&lt;#&gt;</a:t>
            </a:fld>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3"/>
          </p:nvPr>
        </p:nvSpPr>
        <p:spPr/>
        <p:txBody>
          <a:bodyPr/>
          <a:p>
            <a:fld id="{3A73A637-1E3D-41D7-A617-3110DB52DA97}" type="slidenum">
              <a:t>&lt;#&gt;</a:t>
            </a:fld>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87"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sldNum" idx="3"/>
          </p:nvPr>
        </p:nvSpPr>
        <p:spPr/>
        <p:txBody>
          <a:bodyPr/>
          <a:p>
            <a:fld id="{3C1A5165-9071-425E-B425-02EFA85806EC}" type="slidenum">
              <a:t>&lt;#&gt;</a:t>
            </a:fld>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89"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4" name="PlaceHolder 3"/>
          <p:cNvSpPr>
            <a:spLocks noGrp="1"/>
          </p:cNvSpPr>
          <p:nvPr>
            <p:ph type="sldNum" idx="3"/>
          </p:nvPr>
        </p:nvSpPr>
        <p:spPr/>
        <p:txBody>
          <a:bodyPr/>
          <a:p>
            <a:fld id="{12A3FB11-1EE7-4E44-B788-5A66323A77B2}" type="slidenum">
              <a:t>&lt;#&gt;</a:t>
            </a:fld>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91"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92"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 name="PlaceHolder 4"/>
          <p:cNvSpPr>
            <a:spLocks noGrp="1"/>
          </p:cNvSpPr>
          <p:nvPr>
            <p:ph type="sldNum" idx="3"/>
          </p:nvPr>
        </p:nvSpPr>
        <p:spPr/>
        <p:txBody>
          <a:bodyPr/>
          <a:p>
            <a:fld id="{520B5CBC-C2C6-407A-915F-DECF3A9D9DCF}" type="slidenum">
              <a:t>&lt;#&gt;</a:t>
            </a:fld>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3" name="PlaceHolder 2"/>
          <p:cNvSpPr>
            <a:spLocks noGrp="1"/>
          </p:cNvSpPr>
          <p:nvPr>
            <p:ph type="sldNum" idx="3"/>
          </p:nvPr>
        </p:nvSpPr>
        <p:spPr/>
        <p:txBody>
          <a:bodyPr/>
          <a:p>
            <a:fld id="{586C1C77-7238-4593-9D73-EBDB3202F7F7}" type="slidenum">
              <a:t>&lt;#&gt;</a:t>
            </a:fld>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7"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4" name="PlaceHolder 3"/>
          <p:cNvSpPr>
            <a:spLocks noGrp="1"/>
          </p:cNvSpPr>
          <p:nvPr>
            <p:ph type="sldNum" idx="1"/>
          </p:nvPr>
        </p:nvSpPr>
        <p:spPr/>
        <p:txBody>
          <a:bodyPr/>
          <a:p>
            <a:fld id="{C5C7611D-67C7-4224-B650-090CDE14335C}" type="slidenum">
              <a:t>&lt;#&gt;</a:t>
            </a:fld>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4"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sldNum" idx="3"/>
          </p:nvPr>
        </p:nvSpPr>
        <p:spPr/>
        <p:txBody>
          <a:bodyPr/>
          <a:p>
            <a:fld id="{2B6290DC-6071-41D6-9086-C5BA686FEBE5}" type="slidenum">
              <a:t>&lt;#&gt;</a:t>
            </a:fld>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96"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97"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98"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3"/>
          </p:nvPr>
        </p:nvSpPr>
        <p:spPr/>
        <p:txBody>
          <a:bodyPr/>
          <a:p>
            <a:fld id="{CA123F04-EE69-43BF-BCDF-6450F6C79473}" type="slidenum">
              <a:t>&lt;#&gt;</a:t>
            </a:fld>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00"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01"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02"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3"/>
          </p:nvPr>
        </p:nvSpPr>
        <p:spPr/>
        <p:txBody>
          <a:bodyPr/>
          <a:p>
            <a:fld id="{BEBD523D-D16D-45D0-BA08-E7ED91B34997}" type="slidenum">
              <a:t>&lt;#&gt;</a:t>
            </a:fld>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04"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05"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06"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3"/>
          </p:nvPr>
        </p:nvSpPr>
        <p:spPr/>
        <p:txBody>
          <a:bodyPr/>
          <a:p>
            <a:fld id="{0BF5D930-7A3E-43B3-8269-A906E9EF2DE6}" type="slidenum">
              <a:t>&lt;#&gt;</a:t>
            </a:fld>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08"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09"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 name="PlaceHolder 4"/>
          <p:cNvSpPr>
            <a:spLocks noGrp="1"/>
          </p:cNvSpPr>
          <p:nvPr>
            <p:ph type="sldNum" idx="3"/>
          </p:nvPr>
        </p:nvSpPr>
        <p:spPr/>
        <p:txBody>
          <a:bodyPr/>
          <a:p>
            <a:fld id="{14C96689-6E15-4405-82F8-EB3F7423CB5D}" type="slidenum">
              <a:t>&lt;#&gt;</a:t>
            </a:fld>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11"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12"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13"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14"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7" name="PlaceHolder 6"/>
          <p:cNvSpPr>
            <a:spLocks noGrp="1"/>
          </p:cNvSpPr>
          <p:nvPr>
            <p:ph type="sldNum" idx="3"/>
          </p:nvPr>
        </p:nvSpPr>
        <p:spPr/>
        <p:txBody>
          <a:bodyPr/>
          <a:p>
            <a:fld id="{6049A1F8-9833-4172-B559-7D4B647EE67C}" type="slidenum">
              <a:t>&lt;#&gt;</a:t>
            </a:fld>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16"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17"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18"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19"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20"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21"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9" name="PlaceHolder 8"/>
          <p:cNvSpPr>
            <a:spLocks noGrp="1"/>
          </p:cNvSpPr>
          <p:nvPr>
            <p:ph type="sldNum" idx="3"/>
          </p:nvPr>
        </p:nvSpPr>
        <p:spPr/>
        <p:txBody>
          <a:bodyPr/>
          <a:p>
            <a:fld id="{D24BB0D4-85C5-4B7B-AB93-99179FB66094}" type="slidenum">
              <a:t>&lt;#&gt;</a:t>
            </a:fld>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4"/>
          </p:nvPr>
        </p:nvSpPr>
        <p:spPr/>
        <p:txBody>
          <a:bodyPr/>
          <a:p>
            <a:fld id="{CFB9DFA6-D2C3-4CA3-AEDA-7D232B35CE26}"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28"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sldNum" idx="4"/>
          </p:nvPr>
        </p:nvSpPr>
        <p:spPr/>
        <p:txBody>
          <a:bodyPr/>
          <a:p>
            <a:fld id="{AA778DEA-C5BF-41C4-8F0D-32A9927B379C}"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30"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4" name="PlaceHolder 3"/>
          <p:cNvSpPr>
            <a:spLocks noGrp="1"/>
          </p:cNvSpPr>
          <p:nvPr>
            <p:ph type="sldNum" idx="4"/>
          </p:nvPr>
        </p:nvSpPr>
        <p:spPr/>
        <p:txBody>
          <a:bodyPr/>
          <a:p>
            <a:fld id="{6B1CD433-8151-4296-A191-71D40CFBE1C8}"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9"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0"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 name="PlaceHolder 4"/>
          <p:cNvSpPr>
            <a:spLocks noGrp="1"/>
          </p:cNvSpPr>
          <p:nvPr>
            <p:ph type="sldNum" idx="1"/>
          </p:nvPr>
        </p:nvSpPr>
        <p:spPr/>
        <p:txBody>
          <a:bodyPr/>
          <a:p>
            <a:fld id="{7664ACAD-3CDA-4843-BB8A-43783A5B7B6D}"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32"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33"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 name="PlaceHolder 4"/>
          <p:cNvSpPr>
            <a:spLocks noGrp="1"/>
          </p:cNvSpPr>
          <p:nvPr>
            <p:ph type="sldNum" idx="4"/>
          </p:nvPr>
        </p:nvSpPr>
        <p:spPr/>
        <p:txBody>
          <a:bodyPr/>
          <a:p>
            <a:fld id="{36A348B3-9189-4494-B4B6-44DAB9BF8D34}"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3" name="PlaceHolder 2"/>
          <p:cNvSpPr>
            <a:spLocks noGrp="1"/>
          </p:cNvSpPr>
          <p:nvPr>
            <p:ph type="sldNum" idx="4"/>
          </p:nvPr>
        </p:nvSpPr>
        <p:spPr/>
        <p:txBody>
          <a:bodyPr/>
          <a:p>
            <a:fld id="{E5FF2515-4D7F-47B1-8C19-936D528DDEBB}"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5"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sldNum" idx="4"/>
          </p:nvPr>
        </p:nvSpPr>
        <p:spPr/>
        <p:txBody>
          <a:bodyPr/>
          <a:p>
            <a:fld id="{3EF19016-2DBB-42D6-B778-A4B964F648FF}"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37"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38"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39"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4"/>
          </p:nvPr>
        </p:nvSpPr>
        <p:spPr/>
        <p:txBody>
          <a:bodyPr/>
          <a:p>
            <a:fld id="{5C514EA5-00DE-4DC9-BCEC-97D3D691F025}"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41"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42"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43"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4"/>
          </p:nvPr>
        </p:nvSpPr>
        <p:spPr/>
        <p:txBody>
          <a:bodyPr/>
          <a:p>
            <a:fld id="{974D4D85-9B72-41F7-9691-5B911AF1B54E}"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45"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46"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47"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4"/>
          </p:nvPr>
        </p:nvSpPr>
        <p:spPr/>
        <p:txBody>
          <a:bodyPr/>
          <a:p>
            <a:fld id="{90288403-B9EB-4B61-B781-1E393C98CA4F}"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49"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50"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 name="PlaceHolder 4"/>
          <p:cNvSpPr>
            <a:spLocks noGrp="1"/>
          </p:cNvSpPr>
          <p:nvPr>
            <p:ph type="sldNum" idx="4"/>
          </p:nvPr>
        </p:nvSpPr>
        <p:spPr/>
        <p:txBody>
          <a:bodyPr/>
          <a:p>
            <a:fld id="{1BB529F9-DE34-4A09-8044-7661591D37CE}"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52"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53"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54"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55"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7" name="PlaceHolder 6"/>
          <p:cNvSpPr>
            <a:spLocks noGrp="1"/>
          </p:cNvSpPr>
          <p:nvPr>
            <p:ph type="sldNum" idx="4"/>
          </p:nvPr>
        </p:nvSpPr>
        <p:spPr/>
        <p:txBody>
          <a:bodyPr/>
          <a:p>
            <a:fld id="{3BC237F4-787D-48DB-B5B7-B47C5A7A34DA}"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57"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58"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59"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60"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61"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62"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9" name="PlaceHolder 8"/>
          <p:cNvSpPr>
            <a:spLocks noGrp="1"/>
          </p:cNvSpPr>
          <p:nvPr>
            <p:ph type="sldNum" idx="4"/>
          </p:nvPr>
        </p:nvSpPr>
        <p:spPr/>
        <p:txBody>
          <a:bodyPr/>
          <a:p>
            <a:fld id="{E794E1D1-6FA8-490D-94A3-CE3B599A18B2}" type="slidenum">
              <a:t>&lt;#&gt;</a:t>
            </a:fld>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p>
            <a:fld id="{FA7F805A-3C28-4F72-A610-4AFFAF15B20D}"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3" name="PlaceHolder 2"/>
          <p:cNvSpPr>
            <a:spLocks noGrp="1"/>
          </p:cNvSpPr>
          <p:nvPr>
            <p:ph type="sldNum" idx="1"/>
          </p:nvPr>
        </p:nvSpPr>
        <p:spPr/>
        <p:txBody>
          <a:bodyPr/>
          <a:p>
            <a:fld id="{EB298C9C-D2C8-4BC1-8F47-576FD1EFF7C3}" type="slidenum">
              <a:t>&lt;#&gt;</a:t>
            </a:fld>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69"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sldNum" idx="5"/>
          </p:nvPr>
        </p:nvSpPr>
        <p:spPr/>
        <p:txBody>
          <a:bodyPr/>
          <a:p>
            <a:fld id="{569D0516-1165-47C5-BE07-C74C5874C75A}" type="slidenum">
              <a:t>&lt;#&gt;</a:t>
            </a:fld>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7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71"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4" name="PlaceHolder 3"/>
          <p:cNvSpPr>
            <a:spLocks noGrp="1"/>
          </p:cNvSpPr>
          <p:nvPr>
            <p:ph type="sldNum" idx="5"/>
          </p:nvPr>
        </p:nvSpPr>
        <p:spPr/>
        <p:txBody>
          <a:bodyPr/>
          <a:p>
            <a:fld id="{ADF9BB59-47BF-4144-9E1C-8FA24F154887}" type="slidenum">
              <a:t>&lt;#&gt;</a:t>
            </a:fld>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73"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74"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 name="PlaceHolder 4"/>
          <p:cNvSpPr>
            <a:spLocks noGrp="1"/>
          </p:cNvSpPr>
          <p:nvPr>
            <p:ph type="sldNum" idx="5"/>
          </p:nvPr>
        </p:nvSpPr>
        <p:spPr/>
        <p:txBody>
          <a:bodyPr/>
          <a:p>
            <a:fld id="{B30E353D-EA67-4AED-9E95-44F63327B019}" type="slidenum">
              <a:t>&lt;#&gt;</a:t>
            </a:fld>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3" name="PlaceHolder 2"/>
          <p:cNvSpPr>
            <a:spLocks noGrp="1"/>
          </p:cNvSpPr>
          <p:nvPr>
            <p:ph type="sldNum" idx="5"/>
          </p:nvPr>
        </p:nvSpPr>
        <p:spPr/>
        <p:txBody>
          <a:bodyPr/>
          <a:p>
            <a:fld id="{EF17175C-603A-4E33-AF62-4EAAE64E7E68}" type="slidenum">
              <a:t>&lt;#&gt;</a:t>
            </a:fld>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6"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sldNum" idx="5"/>
          </p:nvPr>
        </p:nvSpPr>
        <p:spPr/>
        <p:txBody>
          <a:bodyPr/>
          <a:p>
            <a:fld id="{200B96FE-4B3B-4D67-A590-B8D8B3FA1F03}" type="slidenum">
              <a:t>&lt;#&gt;</a:t>
            </a:fld>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78"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79"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80"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5"/>
          </p:nvPr>
        </p:nvSpPr>
        <p:spPr/>
        <p:txBody>
          <a:bodyPr/>
          <a:p>
            <a:fld id="{7DB55067-3559-4206-8134-3036F2966D3E}" type="slidenum">
              <a:t>&lt;#&gt;</a:t>
            </a:fld>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82"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83"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84"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5"/>
          </p:nvPr>
        </p:nvSpPr>
        <p:spPr/>
        <p:txBody>
          <a:bodyPr/>
          <a:p>
            <a:fld id="{D66935FC-BCE9-4324-9172-C74C6C3131CF}" type="slidenum">
              <a:t>&lt;#&gt;</a:t>
            </a:fld>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5"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86"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87"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88"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5"/>
          </p:nvPr>
        </p:nvSpPr>
        <p:spPr/>
        <p:txBody>
          <a:bodyPr/>
          <a:p>
            <a:fld id="{C969C1DB-3684-489F-B836-B7C35A116BA1}" type="slidenum">
              <a:t>&lt;#&gt;</a:t>
            </a:fld>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90"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91"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 name="PlaceHolder 4"/>
          <p:cNvSpPr>
            <a:spLocks noGrp="1"/>
          </p:cNvSpPr>
          <p:nvPr>
            <p:ph type="sldNum" idx="5"/>
          </p:nvPr>
        </p:nvSpPr>
        <p:spPr/>
        <p:txBody>
          <a:bodyPr/>
          <a:p>
            <a:fld id="{15E1BD31-FB22-4DAC-9FD5-2B9049B9016A}" type="slidenum">
              <a:t>&lt;#&gt;</a:t>
            </a:fld>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93"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94"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95"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96"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7" name="PlaceHolder 6"/>
          <p:cNvSpPr>
            <a:spLocks noGrp="1"/>
          </p:cNvSpPr>
          <p:nvPr>
            <p:ph type="sldNum" idx="5"/>
          </p:nvPr>
        </p:nvSpPr>
        <p:spPr/>
        <p:txBody>
          <a:bodyPr/>
          <a:p>
            <a:fld id="{52ACD520-445D-4467-8777-8757B6B0A6FD}"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sldNum" idx="1"/>
          </p:nvPr>
        </p:nvSpPr>
        <p:spPr/>
        <p:txBody>
          <a:bodyPr/>
          <a:p>
            <a:fld id="{ACFFA977-1773-410F-8498-7B918785D529}" type="slidenum">
              <a:t>&lt;#&gt;</a:t>
            </a:fld>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98"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99"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00"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01"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02"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03"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9" name="PlaceHolder 8"/>
          <p:cNvSpPr>
            <a:spLocks noGrp="1"/>
          </p:cNvSpPr>
          <p:nvPr>
            <p:ph type="sldNum" idx="5"/>
          </p:nvPr>
        </p:nvSpPr>
        <p:spPr/>
        <p:txBody>
          <a:bodyPr/>
          <a:p>
            <a:fld id="{D05F7CF0-E888-4EA5-8929-DC5FC6113CD2}" type="slidenum">
              <a:t>&lt;#&gt;</a:t>
            </a:fld>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p>
            <a:fld id="{A7549E19-8AED-4CDC-A2FD-4619513320D3}" type="slidenum">
              <a:t>&lt;#&gt;</a:t>
            </a:fld>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210" name="PlaceHolder 2"/>
          <p:cNvSpPr>
            <a:spLocks noGrp="1"/>
          </p:cNvSpPr>
          <p:nvPr>
            <p:ph type="subTitle"/>
          </p:nvPr>
        </p:nvSpPr>
        <p:spPr>
          <a:xfrm>
            <a:off x="457200" y="1203480"/>
            <a:ext cx="8229240" cy="298296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4" name="PlaceHolder 3"/>
          <p:cNvSpPr>
            <a:spLocks noGrp="1"/>
          </p:cNvSpPr>
          <p:nvPr>
            <p:ph type="sldNum" idx="6"/>
          </p:nvPr>
        </p:nvSpPr>
        <p:spPr/>
        <p:txBody>
          <a:bodyPr/>
          <a:p>
            <a:fld id="{CD43D56E-9693-4A3E-A1E1-F7810576AAF2}" type="slidenum">
              <a:t>&lt;#&gt;</a:t>
            </a:fld>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1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212" name="PlaceHolder 2"/>
          <p:cNvSpPr>
            <a:spLocks noGrp="1"/>
          </p:cNvSpPr>
          <p:nvPr>
            <p:ph/>
          </p:nvPr>
        </p:nvSpPr>
        <p:spPr>
          <a:xfrm>
            <a:off x="457200" y="1203480"/>
            <a:ext cx="822924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4" name="PlaceHolder 3"/>
          <p:cNvSpPr>
            <a:spLocks noGrp="1"/>
          </p:cNvSpPr>
          <p:nvPr>
            <p:ph type="sldNum" idx="6"/>
          </p:nvPr>
        </p:nvSpPr>
        <p:spPr/>
        <p:txBody>
          <a:bodyPr/>
          <a:p>
            <a:fld id="{8BA7529C-C866-45C3-AAE9-6D4E02BD3DB4}" type="slidenum">
              <a:t>&lt;#&gt;</a:t>
            </a:fld>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214"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15"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 name="PlaceHolder 4"/>
          <p:cNvSpPr>
            <a:spLocks noGrp="1"/>
          </p:cNvSpPr>
          <p:nvPr>
            <p:ph type="sldNum" idx="6"/>
          </p:nvPr>
        </p:nvSpPr>
        <p:spPr/>
        <p:txBody>
          <a:bodyPr/>
          <a:p>
            <a:fld id="{AF6ADB70-2F61-4795-A212-09329B8D7EB3}" type="slidenum">
              <a:t>&lt;#&gt;</a:t>
            </a:fld>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3" name="PlaceHolder 2"/>
          <p:cNvSpPr>
            <a:spLocks noGrp="1"/>
          </p:cNvSpPr>
          <p:nvPr>
            <p:ph type="sldNum" idx="6"/>
          </p:nvPr>
        </p:nvSpPr>
        <p:spPr/>
        <p:txBody>
          <a:bodyPr/>
          <a:p>
            <a:fld id="{08B982A5-0ED9-4CED-9605-F03759E244B1}" type="slidenum">
              <a:t>&lt;#&gt;</a:t>
            </a:fld>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7" name="PlaceHolder 1"/>
          <p:cNvSpPr>
            <a:spLocks noGrp="1"/>
          </p:cNvSpPr>
          <p:nvPr>
            <p:ph type="subTitle"/>
          </p:nvPr>
        </p:nvSpPr>
        <p:spPr>
          <a:xfrm>
            <a:off x="457200" y="205200"/>
            <a:ext cx="8229240" cy="3981240"/>
          </a:xfrm>
          <a:prstGeom prst="rect">
            <a:avLst/>
          </a:prstGeom>
          <a:noFill/>
          <a:ln w="0">
            <a:noFill/>
          </a:ln>
        </p:spPr>
        <p:txBody>
          <a:bodyPr lIns="0" rIns="0" tIns="0" bIns="0" anchor="ctr">
            <a:noAutofit/>
          </a:bodyPr>
          <a:p>
            <a:pPr algn="ctr">
              <a:buNone/>
            </a:pPr>
            <a:endParaRPr b="0" lang="es-ES" sz="3200" spc="-1" strike="noStrike">
              <a:latin typeface="Arial"/>
            </a:endParaRPr>
          </a:p>
        </p:txBody>
      </p:sp>
      <p:sp>
        <p:nvSpPr>
          <p:cNvPr id="3" name="PlaceHolder 2"/>
          <p:cNvSpPr>
            <a:spLocks noGrp="1"/>
          </p:cNvSpPr>
          <p:nvPr>
            <p:ph type="sldNum" idx="6"/>
          </p:nvPr>
        </p:nvSpPr>
        <p:spPr/>
        <p:txBody>
          <a:bodyPr/>
          <a:p>
            <a:fld id="{88E0CEAC-CEBC-40A1-86F7-59B2605F69CF}" type="slidenum">
              <a:t>&lt;#&gt;</a:t>
            </a:fld>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219"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20"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21"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6"/>
          </p:nvPr>
        </p:nvSpPr>
        <p:spPr/>
        <p:txBody>
          <a:bodyPr/>
          <a:p>
            <a:fld id="{2D07E785-13CE-44EE-84AA-06836409EBB3}" type="slidenum">
              <a:t>&lt;#&gt;</a:t>
            </a:fld>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223"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24"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25"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6"/>
          </p:nvPr>
        </p:nvSpPr>
        <p:spPr/>
        <p:txBody>
          <a:bodyPr/>
          <a:p>
            <a:fld id="{25CBECB4-7D92-493D-BC46-C1F35C797482}" type="slidenum">
              <a:t>&lt;#&gt;</a:t>
            </a:fld>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227"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28"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29"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6"/>
          </p:nvPr>
        </p:nvSpPr>
        <p:spPr/>
        <p:txBody>
          <a:bodyPr/>
          <a:p>
            <a:fld id="{B3451B8E-4B24-4E7D-9801-9BB6471C14D0}"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4"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5" name="PlaceHolder 3"/>
          <p:cNvSpPr>
            <a:spLocks noGrp="1"/>
          </p:cNvSpPr>
          <p:nvPr>
            <p:ph/>
          </p:nvPr>
        </p:nvSpPr>
        <p:spPr>
          <a:xfrm>
            <a:off x="467424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6"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1"/>
          </p:nvPr>
        </p:nvSpPr>
        <p:spPr/>
        <p:txBody>
          <a:bodyPr/>
          <a:p>
            <a:fld id="{D135E697-1265-4DEA-A572-BDF5129C85D3}" type="slidenum">
              <a:t>&lt;#&gt;</a:t>
            </a:fld>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231" name="PlaceHolder 2"/>
          <p:cNvSpPr>
            <a:spLocks noGrp="1"/>
          </p:cNvSpPr>
          <p:nvPr>
            <p:ph/>
          </p:nvPr>
        </p:nvSpPr>
        <p:spPr>
          <a:xfrm>
            <a:off x="457200" y="120348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32" name="PlaceHolder 3"/>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5" name="PlaceHolder 4"/>
          <p:cNvSpPr>
            <a:spLocks noGrp="1"/>
          </p:cNvSpPr>
          <p:nvPr>
            <p:ph type="sldNum" idx="6"/>
          </p:nvPr>
        </p:nvSpPr>
        <p:spPr/>
        <p:txBody>
          <a:bodyPr/>
          <a:p>
            <a:fld id="{8A5B88C3-60B1-480E-A008-4C66E972DEC5}" type="slidenum">
              <a:t>&lt;#&gt;</a:t>
            </a:fld>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234"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35"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36" name="PlaceHolder 4"/>
          <p:cNvSpPr>
            <a:spLocks noGrp="1"/>
          </p:cNvSpPr>
          <p:nvPr>
            <p:ph/>
          </p:nvPr>
        </p:nvSpPr>
        <p:spPr>
          <a:xfrm>
            <a:off x="45720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37" name="PlaceHolder 5"/>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7" name="PlaceHolder 6"/>
          <p:cNvSpPr>
            <a:spLocks noGrp="1"/>
          </p:cNvSpPr>
          <p:nvPr>
            <p:ph type="sldNum" idx="6"/>
          </p:nvPr>
        </p:nvSpPr>
        <p:spPr/>
        <p:txBody>
          <a:bodyPr/>
          <a:p>
            <a:fld id="{2C59BE0D-B182-492F-8469-1586ECB9F95E}" type="slidenum">
              <a:t>&lt;#&gt;</a:t>
            </a:fld>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239" name="PlaceHolder 2"/>
          <p:cNvSpPr>
            <a:spLocks noGrp="1"/>
          </p:cNvSpPr>
          <p:nvPr>
            <p:ph/>
          </p:nvPr>
        </p:nvSpPr>
        <p:spPr>
          <a:xfrm>
            <a:off x="45720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40" name="PlaceHolder 3"/>
          <p:cNvSpPr>
            <a:spLocks noGrp="1"/>
          </p:cNvSpPr>
          <p:nvPr>
            <p:ph/>
          </p:nvPr>
        </p:nvSpPr>
        <p:spPr>
          <a:xfrm>
            <a:off x="323964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41" name="PlaceHolder 4"/>
          <p:cNvSpPr>
            <a:spLocks noGrp="1"/>
          </p:cNvSpPr>
          <p:nvPr>
            <p:ph/>
          </p:nvPr>
        </p:nvSpPr>
        <p:spPr>
          <a:xfrm>
            <a:off x="6022080" y="120348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42" name="PlaceHolder 5"/>
          <p:cNvSpPr>
            <a:spLocks noGrp="1"/>
          </p:cNvSpPr>
          <p:nvPr>
            <p:ph/>
          </p:nvPr>
        </p:nvSpPr>
        <p:spPr>
          <a:xfrm>
            <a:off x="45720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43" name="PlaceHolder 6"/>
          <p:cNvSpPr>
            <a:spLocks noGrp="1"/>
          </p:cNvSpPr>
          <p:nvPr>
            <p:ph/>
          </p:nvPr>
        </p:nvSpPr>
        <p:spPr>
          <a:xfrm>
            <a:off x="323964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44" name="PlaceHolder 7"/>
          <p:cNvSpPr>
            <a:spLocks noGrp="1"/>
          </p:cNvSpPr>
          <p:nvPr>
            <p:ph/>
          </p:nvPr>
        </p:nvSpPr>
        <p:spPr>
          <a:xfrm>
            <a:off x="6022080" y="2761920"/>
            <a:ext cx="26496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9" name="PlaceHolder 8"/>
          <p:cNvSpPr>
            <a:spLocks noGrp="1"/>
          </p:cNvSpPr>
          <p:nvPr>
            <p:ph type="sldNum" idx="6"/>
          </p:nvPr>
        </p:nvSpPr>
        <p:spPr/>
        <p:txBody>
          <a:bodyPr/>
          <a:p>
            <a:fld id="{3AC0EC76-D1A6-4AE6-9D74-B8FD06BB31A9}"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18" name="PlaceHolder 2"/>
          <p:cNvSpPr>
            <a:spLocks noGrp="1"/>
          </p:cNvSpPr>
          <p:nvPr>
            <p:ph/>
          </p:nvPr>
        </p:nvSpPr>
        <p:spPr>
          <a:xfrm>
            <a:off x="457200" y="1203480"/>
            <a:ext cx="4015800" cy="298296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19"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0" name="PlaceHolder 4"/>
          <p:cNvSpPr>
            <a:spLocks noGrp="1"/>
          </p:cNvSpPr>
          <p:nvPr>
            <p:ph/>
          </p:nvPr>
        </p:nvSpPr>
        <p:spPr>
          <a:xfrm>
            <a:off x="4674240" y="276192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1"/>
          </p:nvPr>
        </p:nvSpPr>
        <p:spPr/>
        <p:txBody>
          <a:bodyPr/>
          <a:p>
            <a:fld id="{782A82A6-739C-43F3-B4B1-A21031AF8E6C}" type="slidenum">
              <a:t>&lt;#&gt;</a:t>
            </a:fld>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endParaRPr b="0" lang="es-ES" sz="1400" spc="-1" strike="noStrike">
              <a:solidFill>
                <a:srgbClr val="000000"/>
              </a:solidFill>
              <a:latin typeface="Arial"/>
            </a:endParaRPr>
          </a:p>
        </p:txBody>
      </p:sp>
      <p:sp>
        <p:nvSpPr>
          <p:cNvPr id="22" name="PlaceHolder 2"/>
          <p:cNvSpPr>
            <a:spLocks noGrp="1"/>
          </p:cNvSpPr>
          <p:nvPr>
            <p:ph/>
          </p:nvPr>
        </p:nvSpPr>
        <p:spPr>
          <a:xfrm>
            <a:off x="45720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3" name="PlaceHolder 3"/>
          <p:cNvSpPr>
            <a:spLocks noGrp="1"/>
          </p:cNvSpPr>
          <p:nvPr>
            <p:ph/>
          </p:nvPr>
        </p:nvSpPr>
        <p:spPr>
          <a:xfrm>
            <a:off x="4674240" y="1203480"/>
            <a:ext cx="401580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24" name="PlaceHolder 4"/>
          <p:cNvSpPr>
            <a:spLocks noGrp="1"/>
          </p:cNvSpPr>
          <p:nvPr>
            <p:ph/>
          </p:nvPr>
        </p:nvSpPr>
        <p:spPr>
          <a:xfrm>
            <a:off x="457200" y="2761920"/>
            <a:ext cx="8229240" cy="1422720"/>
          </a:xfrm>
          <a:prstGeom prst="rect">
            <a:avLst/>
          </a:prstGeom>
          <a:noFill/>
          <a:ln w="0">
            <a:noFill/>
          </a:ln>
        </p:spPr>
        <p:txBody>
          <a:bodyPr lIns="0" rIns="0" tIns="0" bIns="0" anchor="t">
            <a:normAutofit/>
          </a:bodyPr>
          <a:p>
            <a:endParaRPr b="0" lang="es-ES" sz="1400" spc="-1" strike="noStrike">
              <a:solidFill>
                <a:srgbClr val="000000"/>
              </a:solidFill>
              <a:latin typeface="Arial"/>
            </a:endParaRPr>
          </a:p>
        </p:txBody>
      </p:sp>
      <p:sp>
        <p:nvSpPr>
          <p:cNvPr id="6" name="PlaceHolder 5"/>
          <p:cNvSpPr>
            <a:spLocks noGrp="1"/>
          </p:cNvSpPr>
          <p:nvPr>
            <p:ph type="sldNum" idx="1"/>
          </p:nvPr>
        </p:nvSpPr>
        <p:spPr/>
        <p:txBody>
          <a:bodyPr/>
          <a:p>
            <a:fld id="{25B3CE80-2B60-4124-A49A-2A302B03BC8F}"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11760" y="744480"/>
            <a:ext cx="8520120" cy="2052360"/>
          </a:xfrm>
          <a:prstGeom prst="rect">
            <a:avLst/>
          </a:prstGeom>
          <a:noFill/>
          <a:ln w="0">
            <a:noFill/>
          </a:ln>
        </p:spPr>
        <p:txBody>
          <a:bodyPr tIns="91440" bIns="91440" anchor="b">
            <a:normAutofit/>
          </a:bodyPr>
          <a:p>
            <a:r>
              <a:rPr b="0" lang="es-ES" sz="5200" spc="-1" strike="noStrike">
                <a:solidFill>
                  <a:srgbClr val="000000"/>
                </a:solidFill>
                <a:latin typeface="Arial"/>
              </a:rPr>
              <a:t>Pulse para editar el formato del texto de título</a:t>
            </a:r>
            <a:endParaRPr b="0" lang="es-ES" sz="5200" spc="-1" strike="noStrike">
              <a:solidFill>
                <a:srgbClr val="000000"/>
              </a:solidFill>
              <a:latin typeface="Arial"/>
            </a:endParaRPr>
          </a:p>
        </p:txBody>
      </p:sp>
      <p:sp>
        <p:nvSpPr>
          <p:cNvPr id="1" name="PlaceHolder 2"/>
          <p:cNvSpPr>
            <a:spLocks noGrp="1"/>
          </p:cNvSpPr>
          <p:nvPr>
            <p:ph type="sldNum" idx="1"/>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C3421956-2017-4285-983E-ED4E9CEDD618}" type="slidenum">
              <a:rPr b="0" lang="en" sz="1000" spc="-1" strike="noStrike">
                <a:solidFill>
                  <a:srgbClr val="595959"/>
                </a:solidFill>
                <a:latin typeface="Arial"/>
                <a:ea typeface="Arial"/>
              </a:rPr>
              <a:t>&lt;número&gt;</a:t>
            </a:fld>
            <a:endParaRPr b="0" lang="es-ES" sz="1000" spc="-1" strike="noStrike">
              <a:latin typeface="Times New Roman"/>
            </a:endParaRPr>
          </a:p>
        </p:txBody>
      </p:sp>
      <p:pic>
        <p:nvPicPr>
          <p:cNvPr id="2" name="Google Shape;80;p21" descr=""/>
          <p:cNvPicPr/>
          <p:nvPr/>
        </p:nvPicPr>
        <p:blipFill>
          <a:blip r:embed="rId2"/>
          <a:stretch/>
        </p:blipFill>
        <p:spPr>
          <a:xfrm>
            <a:off x="8421840" y="4841280"/>
            <a:ext cx="464400" cy="156240"/>
          </a:xfrm>
          <a:prstGeom prst="rect">
            <a:avLst/>
          </a:prstGeom>
          <a:ln w="0">
            <a:noFill/>
          </a:ln>
        </p:spPr>
      </p:pic>
      <p:sp>
        <p:nvSpPr>
          <p:cNvPr id="3"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400" spc="-1" strike="noStrike">
                <a:solidFill>
                  <a:srgbClr val="000000"/>
                </a:solidFill>
                <a:latin typeface="Arial"/>
              </a:rPr>
              <a:t>Pulse para editar el formato de texto del esquema</a:t>
            </a:r>
            <a:endParaRPr b="0" lang="es-E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400" spc="-1" strike="noStrike">
                <a:solidFill>
                  <a:srgbClr val="000000"/>
                </a:solidFill>
                <a:latin typeface="Arial"/>
              </a:rPr>
              <a:t>Segundo nivel del esquema</a:t>
            </a:r>
            <a:endParaRPr b="0" lang="es-E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400" spc="-1" strike="noStrike">
                <a:solidFill>
                  <a:srgbClr val="000000"/>
                </a:solidFill>
                <a:latin typeface="Arial"/>
              </a:rPr>
              <a:t>Tercer nivel del esquema</a:t>
            </a:r>
            <a:endParaRPr b="0" lang="es-E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400" spc="-1" strike="noStrike">
                <a:solidFill>
                  <a:srgbClr val="000000"/>
                </a:solidFill>
                <a:latin typeface="Arial"/>
              </a:rPr>
              <a:t>Cuarto nivel del esquema</a:t>
            </a:r>
            <a:endParaRPr b="0" lang="es-E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0" name="PlaceHolder 1"/>
          <p:cNvSpPr>
            <a:spLocks noGrp="1"/>
          </p:cNvSpPr>
          <p:nvPr>
            <p:ph type="sldNum" idx="2"/>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E9DBC04F-CADE-40F7-A114-9F4A79E66343}" type="slidenum">
              <a:rPr b="0" lang="en" sz="1000" spc="-1" strike="noStrike">
                <a:solidFill>
                  <a:srgbClr val="595959"/>
                </a:solidFill>
                <a:latin typeface="Arial"/>
                <a:ea typeface="Arial"/>
              </a:rPr>
              <a:t>&lt;número&gt;</a:t>
            </a:fld>
            <a:endParaRPr b="0" lang="es-ES" sz="1000" spc="-1" strike="noStrike">
              <a:latin typeface="Times New Roman"/>
            </a:endParaRPr>
          </a:p>
        </p:txBody>
      </p:sp>
      <p:sp>
        <p:nvSpPr>
          <p:cNvPr id="41" name="Google Shape;118;p31"/>
          <p:cNvSpPr/>
          <p:nvPr/>
        </p:nvSpPr>
        <p:spPr>
          <a:xfrm>
            <a:off x="0" y="329040"/>
            <a:ext cx="69120" cy="752760"/>
          </a:xfrm>
          <a:prstGeom prst="rect">
            <a:avLst/>
          </a:prstGeom>
          <a:solidFill>
            <a:srgbClr val="4285f4"/>
          </a:solidFill>
          <a:ln w="0">
            <a:noFill/>
          </a:ln>
        </p:spPr>
        <p:style>
          <a:lnRef idx="0"/>
          <a:fillRef idx="0"/>
          <a:effectRef idx="0"/>
          <a:fontRef idx="minor"/>
        </p:style>
      </p:sp>
      <p:pic>
        <p:nvPicPr>
          <p:cNvPr id="42" name="Google Shape;119;p31" descr=""/>
          <p:cNvPicPr/>
          <p:nvPr/>
        </p:nvPicPr>
        <p:blipFill>
          <a:blip r:embed="rId2"/>
          <a:stretch/>
        </p:blipFill>
        <p:spPr>
          <a:xfrm>
            <a:off x="8421840" y="4841280"/>
            <a:ext cx="464400" cy="156240"/>
          </a:xfrm>
          <a:prstGeom prst="rect">
            <a:avLst/>
          </a:prstGeom>
          <a:ln w="0">
            <a:noFill/>
          </a:ln>
        </p:spPr>
      </p:pic>
      <p:sp>
        <p:nvSpPr>
          <p:cNvPr id="43" name="PlaceHolder 2"/>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es-ES" sz="1400" spc="-1" strike="noStrike">
                <a:solidFill>
                  <a:srgbClr val="000000"/>
                </a:solidFill>
                <a:latin typeface="Arial"/>
              </a:rPr>
              <a:t>Pulse para editar el formato del texto de título</a:t>
            </a:r>
            <a:endParaRPr b="0" lang="es-ES" sz="1400" spc="-1" strike="noStrike">
              <a:solidFill>
                <a:srgbClr val="000000"/>
              </a:solidFill>
              <a:latin typeface="Arial"/>
            </a:endParaRPr>
          </a:p>
        </p:txBody>
      </p:sp>
      <p:sp>
        <p:nvSpPr>
          <p:cNvPr id="44"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400" spc="-1" strike="noStrike">
                <a:solidFill>
                  <a:srgbClr val="000000"/>
                </a:solidFill>
                <a:latin typeface="Arial"/>
              </a:rPr>
              <a:t>Pulse para editar el formato de texto del esquema</a:t>
            </a:r>
            <a:endParaRPr b="0" lang="es-E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400" spc="-1" strike="noStrike">
                <a:solidFill>
                  <a:srgbClr val="000000"/>
                </a:solidFill>
                <a:latin typeface="Arial"/>
              </a:rPr>
              <a:t>Segundo nivel del esquema</a:t>
            </a:r>
            <a:endParaRPr b="0" lang="es-E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400" spc="-1" strike="noStrike">
                <a:solidFill>
                  <a:srgbClr val="000000"/>
                </a:solidFill>
                <a:latin typeface="Arial"/>
              </a:rPr>
              <a:t>Tercer nivel del esquema</a:t>
            </a:r>
            <a:endParaRPr b="0" lang="es-E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400" spc="-1" strike="noStrike">
                <a:solidFill>
                  <a:srgbClr val="000000"/>
                </a:solidFill>
                <a:latin typeface="Arial"/>
              </a:rPr>
              <a:t>Cuarto nivel del esquema</a:t>
            </a:r>
            <a:endParaRPr b="0" lang="es-E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1" name="PlaceHolder 1"/>
          <p:cNvSpPr>
            <a:spLocks noGrp="1"/>
          </p:cNvSpPr>
          <p:nvPr>
            <p:ph type="sldNum" idx="3"/>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DF5284E3-A249-401A-A185-60EA57AA7EE9}" type="slidenum">
              <a:rPr b="0" lang="en" sz="1000" spc="-1" strike="noStrike">
                <a:solidFill>
                  <a:srgbClr val="595959"/>
                </a:solidFill>
                <a:latin typeface="Arial"/>
                <a:ea typeface="Arial"/>
              </a:rPr>
              <a:t>&lt;número&gt;</a:t>
            </a:fld>
            <a:endParaRPr b="0" lang="es-ES" sz="1000" spc="-1" strike="noStrike">
              <a:latin typeface="Times New Roman"/>
            </a:endParaRPr>
          </a:p>
        </p:txBody>
      </p:sp>
      <p:sp>
        <p:nvSpPr>
          <p:cNvPr id="82" name="Google Shape;122;p32"/>
          <p:cNvSpPr/>
          <p:nvPr/>
        </p:nvSpPr>
        <p:spPr>
          <a:xfrm>
            <a:off x="0" y="329040"/>
            <a:ext cx="69120" cy="752760"/>
          </a:xfrm>
          <a:prstGeom prst="rect">
            <a:avLst/>
          </a:prstGeom>
          <a:solidFill>
            <a:srgbClr val="ea4335"/>
          </a:solidFill>
          <a:ln w="0">
            <a:noFill/>
          </a:ln>
        </p:spPr>
        <p:style>
          <a:lnRef idx="0"/>
          <a:fillRef idx="0"/>
          <a:effectRef idx="0"/>
          <a:fontRef idx="minor"/>
        </p:style>
      </p:sp>
      <p:pic>
        <p:nvPicPr>
          <p:cNvPr id="83" name="Google Shape;123;p32" descr=""/>
          <p:cNvPicPr/>
          <p:nvPr/>
        </p:nvPicPr>
        <p:blipFill>
          <a:blip r:embed="rId2"/>
          <a:stretch/>
        </p:blipFill>
        <p:spPr>
          <a:xfrm>
            <a:off x="8421840" y="4841280"/>
            <a:ext cx="464400" cy="156240"/>
          </a:xfrm>
          <a:prstGeom prst="rect">
            <a:avLst/>
          </a:prstGeom>
          <a:ln w="0">
            <a:noFill/>
          </a:ln>
        </p:spPr>
      </p:pic>
      <p:sp>
        <p:nvSpPr>
          <p:cNvPr id="84" name="PlaceHolder 2"/>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es-ES" sz="1400" spc="-1" strike="noStrike">
                <a:solidFill>
                  <a:srgbClr val="000000"/>
                </a:solidFill>
                <a:latin typeface="Arial"/>
              </a:rPr>
              <a:t>Pulse para editar el formato del texto de título</a:t>
            </a:r>
            <a:endParaRPr b="0" lang="es-ES" sz="1400" spc="-1" strike="noStrike">
              <a:solidFill>
                <a:srgbClr val="000000"/>
              </a:solidFill>
              <a:latin typeface="Arial"/>
            </a:endParaRPr>
          </a:p>
        </p:txBody>
      </p:sp>
      <p:sp>
        <p:nvSpPr>
          <p:cNvPr id="85"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400" spc="-1" strike="noStrike">
                <a:solidFill>
                  <a:srgbClr val="000000"/>
                </a:solidFill>
                <a:latin typeface="Arial"/>
              </a:rPr>
              <a:t>Pulse para editar el formato de texto del esquema</a:t>
            </a:r>
            <a:endParaRPr b="0" lang="es-E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400" spc="-1" strike="noStrike">
                <a:solidFill>
                  <a:srgbClr val="000000"/>
                </a:solidFill>
                <a:latin typeface="Arial"/>
              </a:rPr>
              <a:t>Segundo nivel del esquema</a:t>
            </a:r>
            <a:endParaRPr b="0" lang="es-E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400" spc="-1" strike="noStrike">
                <a:solidFill>
                  <a:srgbClr val="000000"/>
                </a:solidFill>
                <a:latin typeface="Arial"/>
              </a:rPr>
              <a:t>Tercer nivel del esquema</a:t>
            </a:r>
            <a:endParaRPr b="0" lang="es-E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400" spc="-1" strike="noStrike">
                <a:solidFill>
                  <a:srgbClr val="000000"/>
                </a:solidFill>
                <a:latin typeface="Arial"/>
              </a:rPr>
              <a:t>Cuarto nivel del esquema</a:t>
            </a:r>
            <a:endParaRPr b="0" lang="es-E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2" name="PlaceHolder 1"/>
          <p:cNvSpPr>
            <a:spLocks noGrp="1"/>
          </p:cNvSpPr>
          <p:nvPr>
            <p:ph type="sldNum" idx="4"/>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7EBB7949-768C-41F3-A72E-C60BA5D08C25}" type="slidenum">
              <a:rPr b="0" lang="en" sz="1000" spc="-1" strike="noStrike">
                <a:solidFill>
                  <a:srgbClr val="595959"/>
                </a:solidFill>
                <a:latin typeface="Arial"/>
                <a:ea typeface="Arial"/>
              </a:rPr>
              <a:t>&lt;número&gt;</a:t>
            </a:fld>
            <a:endParaRPr b="0" lang="es-ES" sz="1000" spc="-1" strike="noStrike">
              <a:latin typeface="Times New Roman"/>
            </a:endParaRPr>
          </a:p>
        </p:txBody>
      </p:sp>
      <p:sp>
        <p:nvSpPr>
          <p:cNvPr id="123" name="Google Shape;138;p36"/>
          <p:cNvSpPr/>
          <p:nvPr/>
        </p:nvSpPr>
        <p:spPr>
          <a:xfrm>
            <a:off x="0" y="329040"/>
            <a:ext cx="69120" cy="752760"/>
          </a:xfrm>
          <a:prstGeom prst="rect">
            <a:avLst/>
          </a:prstGeom>
          <a:solidFill>
            <a:srgbClr val="fbbc04"/>
          </a:solidFill>
          <a:ln w="0">
            <a:noFill/>
          </a:ln>
        </p:spPr>
        <p:style>
          <a:lnRef idx="0"/>
          <a:fillRef idx="0"/>
          <a:effectRef idx="0"/>
          <a:fontRef idx="minor"/>
        </p:style>
      </p:sp>
      <p:pic>
        <p:nvPicPr>
          <p:cNvPr id="124" name="Google Shape;139;p36" descr=""/>
          <p:cNvPicPr/>
          <p:nvPr/>
        </p:nvPicPr>
        <p:blipFill>
          <a:blip r:embed="rId2"/>
          <a:stretch/>
        </p:blipFill>
        <p:spPr>
          <a:xfrm>
            <a:off x="8421840" y="4841280"/>
            <a:ext cx="464400" cy="156240"/>
          </a:xfrm>
          <a:prstGeom prst="rect">
            <a:avLst/>
          </a:prstGeom>
          <a:ln w="0">
            <a:noFill/>
          </a:ln>
        </p:spPr>
      </p:pic>
      <p:sp>
        <p:nvSpPr>
          <p:cNvPr id="125" name="PlaceHolder 2"/>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es-ES" sz="1400" spc="-1" strike="noStrike">
                <a:solidFill>
                  <a:srgbClr val="000000"/>
                </a:solidFill>
                <a:latin typeface="Arial"/>
              </a:rPr>
              <a:t>Pulse para editar el formato del texto de título</a:t>
            </a:r>
            <a:endParaRPr b="0" lang="es-ES" sz="1400" spc="-1" strike="noStrike">
              <a:solidFill>
                <a:srgbClr val="000000"/>
              </a:solidFill>
              <a:latin typeface="Arial"/>
            </a:endParaRPr>
          </a:p>
        </p:txBody>
      </p:sp>
      <p:sp>
        <p:nvSpPr>
          <p:cNvPr id="126"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400" spc="-1" strike="noStrike">
                <a:solidFill>
                  <a:srgbClr val="000000"/>
                </a:solidFill>
                <a:latin typeface="Arial"/>
              </a:rPr>
              <a:t>Pulse para editar el formato de texto del esquema</a:t>
            </a:r>
            <a:endParaRPr b="0" lang="es-E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400" spc="-1" strike="noStrike">
                <a:solidFill>
                  <a:srgbClr val="000000"/>
                </a:solidFill>
                <a:latin typeface="Arial"/>
              </a:rPr>
              <a:t>Segundo nivel del esquema</a:t>
            </a:r>
            <a:endParaRPr b="0" lang="es-E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400" spc="-1" strike="noStrike">
                <a:solidFill>
                  <a:srgbClr val="000000"/>
                </a:solidFill>
                <a:latin typeface="Arial"/>
              </a:rPr>
              <a:t>Tercer nivel del esquema</a:t>
            </a:r>
            <a:endParaRPr b="0" lang="es-E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400" spc="-1" strike="noStrike">
                <a:solidFill>
                  <a:srgbClr val="000000"/>
                </a:solidFill>
                <a:latin typeface="Arial"/>
              </a:rPr>
              <a:t>Cuarto nivel del esquema</a:t>
            </a:r>
            <a:endParaRPr b="0" lang="es-E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3" name="PlaceHolder 1"/>
          <p:cNvSpPr>
            <a:spLocks noGrp="1"/>
          </p:cNvSpPr>
          <p:nvPr>
            <p:ph type="sldNum" idx="5"/>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72208FC3-4920-4B31-BC27-804FF722FB51}" type="slidenum">
              <a:rPr b="0" lang="en" sz="1000" spc="-1" strike="noStrike">
                <a:solidFill>
                  <a:srgbClr val="595959"/>
                </a:solidFill>
                <a:latin typeface="Arial"/>
                <a:ea typeface="Arial"/>
              </a:rPr>
              <a:t>&lt;número&gt;</a:t>
            </a:fld>
            <a:endParaRPr b="0" lang="es-ES" sz="1000" spc="-1" strike="noStrike">
              <a:latin typeface="Times New Roman"/>
            </a:endParaRPr>
          </a:p>
        </p:txBody>
      </p:sp>
      <p:sp>
        <p:nvSpPr>
          <p:cNvPr id="164" name="Google Shape;142;p37"/>
          <p:cNvSpPr/>
          <p:nvPr/>
        </p:nvSpPr>
        <p:spPr>
          <a:xfrm>
            <a:off x="0" y="329040"/>
            <a:ext cx="69120" cy="752760"/>
          </a:xfrm>
          <a:prstGeom prst="rect">
            <a:avLst/>
          </a:prstGeom>
          <a:solidFill>
            <a:srgbClr val="34a853"/>
          </a:solidFill>
          <a:ln w="0">
            <a:noFill/>
          </a:ln>
        </p:spPr>
        <p:style>
          <a:lnRef idx="0"/>
          <a:fillRef idx="0"/>
          <a:effectRef idx="0"/>
          <a:fontRef idx="minor"/>
        </p:style>
      </p:sp>
      <p:pic>
        <p:nvPicPr>
          <p:cNvPr id="165" name="Google Shape;143;p37" descr=""/>
          <p:cNvPicPr/>
          <p:nvPr/>
        </p:nvPicPr>
        <p:blipFill>
          <a:blip r:embed="rId2"/>
          <a:stretch/>
        </p:blipFill>
        <p:spPr>
          <a:xfrm>
            <a:off x="8421840" y="4841280"/>
            <a:ext cx="464400" cy="156240"/>
          </a:xfrm>
          <a:prstGeom prst="rect">
            <a:avLst/>
          </a:prstGeom>
          <a:ln w="0">
            <a:noFill/>
          </a:ln>
        </p:spPr>
      </p:pic>
      <p:sp>
        <p:nvSpPr>
          <p:cNvPr id="166" name="PlaceHolder 2"/>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es-ES" sz="1400" spc="-1" strike="noStrike">
                <a:solidFill>
                  <a:srgbClr val="000000"/>
                </a:solidFill>
                <a:latin typeface="Arial"/>
              </a:rPr>
              <a:t>Pulse para editar el formato del texto de título</a:t>
            </a:r>
            <a:endParaRPr b="0" lang="es-ES" sz="1400" spc="-1" strike="noStrike">
              <a:solidFill>
                <a:srgbClr val="000000"/>
              </a:solidFill>
              <a:latin typeface="Arial"/>
            </a:endParaRPr>
          </a:p>
        </p:txBody>
      </p:sp>
      <p:sp>
        <p:nvSpPr>
          <p:cNvPr id="167"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400" spc="-1" strike="noStrike">
                <a:solidFill>
                  <a:srgbClr val="000000"/>
                </a:solidFill>
                <a:latin typeface="Arial"/>
              </a:rPr>
              <a:t>Pulse para editar el formato de texto del esquema</a:t>
            </a:r>
            <a:endParaRPr b="0" lang="es-E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400" spc="-1" strike="noStrike">
                <a:solidFill>
                  <a:srgbClr val="000000"/>
                </a:solidFill>
                <a:latin typeface="Arial"/>
              </a:rPr>
              <a:t>Segundo nivel del esquema</a:t>
            </a:r>
            <a:endParaRPr b="0" lang="es-E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400" spc="-1" strike="noStrike">
                <a:solidFill>
                  <a:srgbClr val="000000"/>
                </a:solidFill>
                <a:latin typeface="Arial"/>
              </a:rPr>
              <a:t>Tercer nivel del esquema</a:t>
            </a:r>
            <a:endParaRPr b="0" lang="es-E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400" spc="-1" strike="noStrike">
                <a:solidFill>
                  <a:srgbClr val="000000"/>
                </a:solidFill>
                <a:latin typeface="Arial"/>
              </a:rPr>
              <a:t>Cuarto nivel del esquema</a:t>
            </a:r>
            <a:endParaRPr b="0" lang="es-E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04" name="PlaceHolder 1"/>
          <p:cNvSpPr>
            <a:spLocks noGrp="1"/>
          </p:cNvSpPr>
          <p:nvPr>
            <p:ph type="sldNum" idx="6"/>
          </p:nvPr>
        </p:nvSpPr>
        <p:spPr>
          <a:xfrm>
            <a:off x="8472600" y="4663080"/>
            <a:ext cx="548280" cy="393120"/>
          </a:xfrm>
          <a:prstGeom prst="rect">
            <a:avLst/>
          </a:prstGeom>
          <a:noFill/>
          <a:ln w="0">
            <a:noFill/>
          </a:ln>
        </p:spPr>
        <p:txBody>
          <a:bodyPr tIns="91440" bIns="91440" anchor="ctr">
            <a:normAutofit/>
          </a:bodyPr>
          <a:lstStyle>
            <a:lvl1pPr algn="r">
              <a:lnSpc>
                <a:spcPct val="100000"/>
              </a:lnSpc>
              <a:buNone/>
              <a:tabLst>
                <a:tab algn="l" pos="0"/>
              </a:tabLst>
              <a:defRPr b="0" lang="en" sz="1000" spc="-1" strike="noStrike">
                <a:solidFill>
                  <a:srgbClr val="595959"/>
                </a:solidFill>
                <a:latin typeface="Arial"/>
                <a:ea typeface="Arial"/>
              </a:defRPr>
            </a:lvl1pPr>
          </a:lstStyle>
          <a:p>
            <a:pPr algn="r">
              <a:lnSpc>
                <a:spcPct val="100000"/>
              </a:lnSpc>
              <a:buNone/>
              <a:tabLst>
                <a:tab algn="l" pos="0"/>
              </a:tabLst>
            </a:pPr>
            <a:fld id="{325BDB0B-B580-434A-91E5-EBD660F4D644}" type="slidenum">
              <a:rPr b="0" lang="en" sz="1000" spc="-1" strike="noStrike">
                <a:solidFill>
                  <a:srgbClr val="595959"/>
                </a:solidFill>
                <a:latin typeface="Arial"/>
                <a:ea typeface="Arial"/>
              </a:rPr>
              <a:t>&lt;número&gt;</a:t>
            </a:fld>
            <a:endParaRPr b="0" lang="es-ES" sz="1000" spc="-1" strike="noStrike">
              <a:latin typeface="Times New Roman"/>
            </a:endParaRPr>
          </a:p>
        </p:txBody>
      </p:sp>
      <p:sp>
        <p:nvSpPr>
          <p:cNvPr id="205" name="Google Shape;146;p38"/>
          <p:cNvSpPr/>
          <p:nvPr/>
        </p:nvSpPr>
        <p:spPr>
          <a:xfrm>
            <a:off x="0" y="329040"/>
            <a:ext cx="69120" cy="752760"/>
          </a:xfrm>
          <a:prstGeom prst="rect">
            <a:avLst/>
          </a:prstGeom>
          <a:solidFill>
            <a:srgbClr val="9aa0a6"/>
          </a:solidFill>
          <a:ln w="0">
            <a:noFill/>
          </a:ln>
        </p:spPr>
        <p:style>
          <a:lnRef idx="0"/>
          <a:fillRef idx="0"/>
          <a:effectRef idx="0"/>
          <a:fontRef idx="minor"/>
        </p:style>
      </p:sp>
      <p:pic>
        <p:nvPicPr>
          <p:cNvPr id="206" name="Google Shape;147;p38" descr=""/>
          <p:cNvPicPr/>
          <p:nvPr/>
        </p:nvPicPr>
        <p:blipFill>
          <a:blip r:embed="rId2"/>
          <a:stretch/>
        </p:blipFill>
        <p:spPr>
          <a:xfrm>
            <a:off x="8421840" y="4841280"/>
            <a:ext cx="464400" cy="156240"/>
          </a:xfrm>
          <a:prstGeom prst="rect">
            <a:avLst/>
          </a:prstGeom>
          <a:ln w="0">
            <a:noFill/>
          </a:ln>
        </p:spPr>
      </p:pic>
      <p:sp>
        <p:nvSpPr>
          <p:cNvPr id="207" name="PlaceHolder 2"/>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es-ES" sz="1400" spc="-1" strike="noStrike">
                <a:solidFill>
                  <a:srgbClr val="000000"/>
                </a:solidFill>
                <a:latin typeface="Arial"/>
              </a:rPr>
              <a:t>Pulse para editar el formato del texto de título</a:t>
            </a:r>
            <a:endParaRPr b="0" lang="es-ES" sz="1400" spc="-1" strike="noStrike">
              <a:solidFill>
                <a:srgbClr val="000000"/>
              </a:solidFill>
              <a:latin typeface="Arial"/>
            </a:endParaRPr>
          </a:p>
        </p:txBody>
      </p:sp>
      <p:sp>
        <p:nvSpPr>
          <p:cNvPr id="208" name="PlaceHolder 3"/>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s-ES" sz="1400" spc="-1" strike="noStrike">
                <a:solidFill>
                  <a:srgbClr val="000000"/>
                </a:solidFill>
                <a:latin typeface="Arial"/>
              </a:rPr>
              <a:t>Pulse para editar el formato de texto del esquema</a:t>
            </a:r>
            <a:endParaRPr b="0" lang="es-ES" sz="1400" spc="-1" strike="noStrike">
              <a:solidFill>
                <a:srgbClr val="000000"/>
              </a:solidFill>
              <a:latin typeface="Arial"/>
            </a:endParaRPr>
          </a:p>
          <a:p>
            <a:pPr lvl="1" marL="864000" indent="-324000">
              <a:spcBef>
                <a:spcPts val="1134"/>
              </a:spcBef>
              <a:buClr>
                <a:srgbClr val="000000"/>
              </a:buClr>
              <a:buSzPct val="75000"/>
              <a:buFont typeface="Symbol" charset="2"/>
              <a:buChar char=""/>
            </a:pPr>
            <a:r>
              <a:rPr b="0" lang="es-ES" sz="1400" spc="-1" strike="noStrike">
                <a:solidFill>
                  <a:srgbClr val="000000"/>
                </a:solidFill>
                <a:latin typeface="Arial"/>
              </a:rPr>
              <a:t>Segundo nivel del esquema</a:t>
            </a:r>
            <a:endParaRPr b="0" lang="es-ES" sz="1400" spc="-1" strike="noStrike">
              <a:solidFill>
                <a:srgbClr val="000000"/>
              </a:solidFill>
              <a:latin typeface="Arial"/>
            </a:endParaRPr>
          </a:p>
          <a:p>
            <a:pPr lvl="2" marL="1296000" indent="-288000">
              <a:spcBef>
                <a:spcPts val="850"/>
              </a:spcBef>
              <a:buClr>
                <a:srgbClr val="000000"/>
              </a:buClr>
              <a:buSzPct val="45000"/>
              <a:buFont typeface="Wingdings" charset="2"/>
              <a:buChar char=""/>
            </a:pPr>
            <a:r>
              <a:rPr b="0" lang="es-ES" sz="1400" spc="-1" strike="noStrike">
                <a:solidFill>
                  <a:srgbClr val="000000"/>
                </a:solidFill>
                <a:latin typeface="Arial"/>
              </a:rPr>
              <a:t>Tercer nivel del esquema</a:t>
            </a:r>
            <a:endParaRPr b="0" lang="es-ES" sz="1400" spc="-1" strike="noStrike">
              <a:solidFill>
                <a:srgbClr val="000000"/>
              </a:solidFill>
              <a:latin typeface="Arial"/>
            </a:endParaRPr>
          </a:p>
          <a:p>
            <a:pPr lvl="3" marL="1728000" indent="-216000">
              <a:spcBef>
                <a:spcPts val="567"/>
              </a:spcBef>
              <a:buClr>
                <a:srgbClr val="000000"/>
              </a:buClr>
              <a:buSzPct val="75000"/>
              <a:buFont typeface="Symbol" charset="2"/>
              <a:buChar char=""/>
            </a:pPr>
            <a:r>
              <a:rPr b="0" lang="es-ES" sz="1400" spc="-1" strike="noStrike">
                <a:solidFill>
                  <a:srgbClr val="000000"/>
                </a:solidFill>
                <a:latin typeface="Arial"/>
              </a:rPr>
              <a:t>Cuarto nivel del esquema</a:t>
            </a:r>
            <a:endParaRPr b="0" lang="es-ES" sz="1400" spc="-1" strike="noStrike">
              <a:solidFill>
                <a:srgbClr val="000000"/>
              </a:solidFill>
              <a:latin typeface="Arial"/>
            </a:endParaRPr>
          </a:p>
          <a:p>
            <a:pPr lvl="4" marL="2160000" indent="-216000">
              <a:spcBef>
                <a:spcPts val="283"/>
              </a:spcBef>
              <a:buClr>
                <a:srgbClr val="000000"/>
              </a:buClr>
              <a:buSzPct val="45000"/>
              <a:buFont typeface="Wingdings" charset="2"/>
              <a:buChar char=""/>
            </a:pPr>
            <a:r>
              <a:rPr b="0" lang="es-ES" sz="2000" spc="-1" strike="noStrike">
                <a:solidFill>
                  <a:srgbClr val="000000"/>
                </a:solidFill>
                <a:latin typeface="Arial"/>
              </a:rPr>
              <a:t>Quinto nivel del esquema</a:t>
            </a:r>
            <a:endParaRPr b="0" lang="es-ES" sz="2000" spc="-1" strike="noStrike">
              <a:solidFill>
                <a:srgbClr val="000000"/>
              </a:solidFill>
              <a:latin typeface="Arial"/>
            </a:endParaRPr>
          </a:p>
          <a:p>
            <a:pPr lvl="5" marL="2592000" indent="-216000">
              <a:spcBef>
                <a:spcPts val="283"/>
              </a:spcBef>
              <a:buClr>
                <a:srgbClr val="000000"/>
              </a:buClr>
              <a:buSzPct val="45000"/>
              <a:buFont typeface="Wingdings" charset="2"/>
              <a:buChar char=""/>
            </a:pPr>
            <a:r>
              <a:rPr b="0" lang="es-ES" sz="2000" spc="-1" strike="noStrike">
                <a:solidFill>
                  <a:srgbClr val="000000"/>
                </a:solidFill>
                <a:latin typeface="Arial"/>
              </a:rPr>
              <a:t>Sexto nivel del esquema</a:t>
            </a:r>
            <a:endParaRPr b="0" lang="es-ES" sz="2000" spc="-1" strike="noStrike">
              <a:solidFill>
                <a:srgbClr val="000000"/>
              </a:solidFill>
              <a:latin typeface="Arial"/>
            </a:endParaRPr>
          </a:p>
          <a:p>
            <a:pPr lvl="6" marL="3024000" indent="-216000">
              <a:spcBef>
                <a:spcPts val="283"/>
              </a:spcBef>
              <a:buClr>
                <a:srgbClr val="000000"/>
              </a:buClr>
              <a:buSzPct val="45000"/>
              <a:buFont typeface="Wingdings" charset="2"/>
              <a:buChar char=""/>
            </a:pPr>
            <a:r>
              <a:rPr b="0" lang="es-ES" sz="2000" spc="-1" strike="noStrike">
                <a:solidFill>
                  <a:srgbClr val="000000"/>
                </a:solidFill>
                <a:latin typeface="Arial"/>
              </a:rPr>
              <a:t>Séptimo nivel del esquema</a:t>
            </a:r>
            <a:endParaRPr b="0" lang="es-ES" sz="2000" spc="-1" strike="noStrike">
              <a:solidFill>
                <a:srgbClr val="000000"/>
              </a:solidFill>
              <a:latin typeface="Arial"/>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37.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37.xml"/>
</Relationships>
</file>

<file path=ppt/slides/_rels/slide13.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image" Target="../media/image18.png"/><Relationship Id="rId3"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1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49.xml"/>
</Relationships>
</file>

<file path=ppt/slides/_rels/slide1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image" Target="../media/image21.png"/><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hyperlink" Target="https://www.figma.com/proto/EZkdrjFJNhWAtb4IkF7q2F/First-aids-app-Hi-fidelity?page-id=0%3A1&amp;node-id=2%3A29&amp;viewport=-179%2C-1694%2C1&amp;scaling=min-zoom&amp;starting-point-node-id=2%3A259" TargetMode="External"/><Relationship Id="rId2" Type="http://schemas.openxmlformats.org/officeDocument/2006/relationships/hyperlink" Target="https://www.figma.com/proto/eX543lEimm3hCArxbpikwP/American-medical-Hi-Fi?page-id=0%3A1&amp;node-id=1%3A197&amp;viewport=-1822%2C-129%2C1&amp;scaling=scale-down&amp;starting-point-node-id=1%3A272" TargetMode="External"/><Relationship Id="rId3" Type="http://schemas.openxmlformats.org/officeDocument/2006/relationships/image" Target="../media/image24.png"/><Relationship Id="rId4"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Relationships xmlns="http://schemas.openxmlformats.org/package/2006/relationships"><Relationship Id="rId1" Type="http://schemas.openxmlformats.org/officeDocument/2006/relationships/hyperlink" Target="https://84876673-8a16-41cc-b782-77dbf5bafe59.filesusr.com/ugd/3fb059_1a2b98b4a1954e8287fb46f80c86ec71.pdf" TargetMode="External"/><Relationship Id="rId2" Type="http://schemas.openxmlformats.org/officeDocument/2006/relationships/image" Target="../media/image25.png"/><Relationship Id="rId3" Type="http://schemas.openxmlformats.org/officeDocument/2006/relationships/slideLayout" Target="../slideLayouts/slideLayout37.xml"/>
</Relationships>
</file>

<file path=ppt/slides/_rels/slide23.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37.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7.xml.rels><?xml version="1.0" encoding="UTF-8"?>
<Relationships xmlns="http://schemas.openxmlformats.org/package/2006/relationships"><Relationship Id="rId1" Type="http://schemas.openxmlformats.org/officeDocument/2006/relationships/hyperlink" Target="https://marcoantonio1107.wixsite.com/marcoantonio" TargetMode="External"/><Relationship Id="rId2" Type="http://schemas.openxmlformats.org/officeDocument/2006/relationships/slideLayout" Target="../slideLayouts/slideLayout61.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hyperlink" Target="https://84876673-8a16-41cc-b782-77dbf5bafe59.filesusr.com/ugd/3fb059_41d29d5e672f48daa8fe187eb1321ecd.pdf" TargetMode="External"/><Relationship Id="rId2" Type="http://schemas.openxmlformats.org/officeDocument/2006/relationships/image" Target="../media/image13.png"/><Relationship Id="rId3"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4285f4"/>
        </a:solidFill>
      </p:bgPr>
    </p:bg>
    <p:spTree>
      <p:nvGrpSpPr>
        <p:cNvPr id="1" name=""/>
        <p:cNvGrpSpPr/>
        <p:nvPr/>
      </p:nvGrpSpPr>
      <p:grpSpPr>
        <a:xfrm>
          <a:off x="0" y="0"/>
          <a:ext cx="0" cy="0"/>
          <a:chOff x="0" y="0"/>
          <a:chExt cx="0" cy="0"/>
        </a:xfrm>
      </p:grpSpPr>
      <p:sp>
        <p:nvSpPr>
          <p:cNvPr id="245" name="Google Shape;152;p39"/>
          <p:cNvSpPr/>
          <p:nvPr/>
        </p:nvSpPr>
        <p:spPr>
          <a:xfrm>
            <a:off x="517680" y="1819800"/>
            <a:ext cx="6192360" cy="57924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600" spc="-1" strike="noStrike">
                <a:solidFill>
                  <a:srgbClr val="ffffff"/>
                </a:solidFill>
                <a:latin typeface="Open Sans SemiBold"/>
                <a:ea typeface="Open Sans SemiBold"/>
              </a:rPr>
              <a:t>First aids app &amp; American medical web</a:t>
            </a:r>
            <a:endParaRPr b="0" lang="es-ES" sz="2600" spc="-1" strike="noStrike">
              <a:latin typeface="Arial"/>
            </a:endParaRPr>
          </a:p>
        </p:txBody>
      </p:sp>
      <p:sp>
        <p:nvSpPr>
          <p:cNvPr id="246" name="Google Shape;153;p39"/>
          <p:cNvSpPr/>
          <p:nvPr/>
        </p:nvSpPr>
        <p:spPr>
          <a:xfrm>
            <a:off x="517680" y="2769840"/>
            <a:ext cx="493092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ffffff"/>
                </a:solidFill>
                <a:latin typeface="Open Sans"/>
                <a:ea typeface="Open Sans"/>
              </a:rPr>
              <a:t>Marco Antonio Jiménez Medina</a:t>
            </a:r>
            <a:endParaRPr b="0" lang="es-ES" sz="2400" spc="-1" strike="noStrike">
              <a:latin typeface="Arial"/>
            </a:endParaRPr>
          </a:p>
        </p:txBody>
      </p:sp>
      <p:sp>
        <p:nvSpPr>
          <p:cNvPr id="247" name="Google Shape;154;p39"/>
          <p:cNvSpPr/>
          <p:nvPr/>
        </p:nvSpPr>
        <p:spPr>
          <a:xfrm rot="10800000">
            <a:off x="518040" y="2670120"/>
            <a:ext cx="5807520" cy="360"/>
          </a:xfrm>
          <a:custGeom>
            <a:avLst/>
            <a:gdLst/>
            <a:ahLst/>
            <a:rect l="l" t="t" r="r" b="b"/>
            <a:pathLst>
              <a:path w="21600" h="21600">
                <a:moveTo>
                  <a:pt x="0" y="0"/>
                </a:moveTo>
                <a:lnTo>
                  <a:pt x="21600" y="21600"/>
                </a:lnTo>
              </a:path>
            </a:pathLst>
          </a:custGeom>
          <a:noFill/>
          <a:ln w="19050">
            <a:solidFill>
              <a:srgbClr val="ffffff"/>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Google Shape;232;p48"/>
          <p:cNvSpPr/>
          <p:nvPr/>
        </p:nvSpPr>
        <p:spPr>
          <a:xfrm>
            <a:off x="4437360" y="524880"/>
            <a:ext cx="4480560" cy="4093560"/>
          </a:xfrm>
          <a:prstGeom prst="rect">
            <a:avLst/>
          </a:prstGeom>
          <a:solidFill>
            <a:schemeClr val="lt2"/>
          </a:solidFill>
          <a:ln w="0">
            <a:noFill/>
          </a:ln>
        </p:spPr>
        <p:style>
          <a:lnRef idx="0"/>
          <a:fillRef idx="0"/>
          <a:effectRef idx="0"/>
          <a:fontRef idx="minor"/>
        </p:style>
      </p:sp>
      <p:sp>
        <p:nvSpPr>
          <p:cNvPr id="295" name="Google Shape;233;p48"/>
          <p:cNvSpPr/>
          <p:nvPr/>
        </p:nvSpPr>
        <p:spPr>
          <a:xfrm>
            <a:off x="517680" y="524520"/>
            <a:ext cx="700056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Ideation</a:t>
            </a:r>
            <a:endParaRPr b="0" lang="es-ES" sz="2400" spc="-1" strike="noStrike">
              <a:latin typeface="Arial"/>
            </a:endParaRPr>
          </a:p>
        </p:txBody>
      </p:sp>
      <p:sp>
        <p:nvSpPr>
          <p:cNvPr id="296" name="Google Shape;234;p48"/>
          <p:cNvSpPr/>
          <p:nvPr/>
        </p:nvSpPr>
        <p:spPr>
          <a:xfrm>
            <a:off x="517680" y="1522440"/>
            <a:ext cx="2421000" cy="178092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5f6368"/>
                </a:solidFill>
                <a:latin typeface="Open Sans"/>
                <a:ea typeface="Open Sans"/>
              </a:rPr>
              <a:t>Lo primero que se desarrolla es la ideación de la app. Se busca que sea accesible, ágil y rápida para momentos de emergencia.</a:t>
            </a:r>
            <a:endParaRPr b="0" lang="es-ES" sz="1400" spc="-1" strike="noStrike">
              <a:latin typeface="Arial"/>
            </a:endParaRPr>
          </a:p>
        </p:txBody>
      </p:sp>
      <p:sp>
        <p:nvSpPr>
          <p:cNvPr id="297" name="Google Shape;235;p48"/>
          <p:cNvSpPr/>
          <p:nvPr/>
        </p:nvSpPr>
        <p:spPr>
          <a:xfrm>
            <a:off x="6011640" y="2294640"/>
            <a:ext cx="1332000" cy="54828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Image of ideation exercise</a:t>
            </a:r>
            <a:endParaRPr b="0" lang="es-ES" sz="1200" spc="-1" strike="noStrike">
              <a:latin typeface="Arial"/>
            </a:endParaRPr>
          </a:p>
        </p:txBody>
      </p:sp>
      <p:pic>
        <p:nvPicPr>
          <p:cNvPr id="298" name="" descr=""/>
          <p:cNvPicPr/>
          <p:nvPr/>
        </p:nvPicPr>
        <p:blipFill>
          <a:blip r:embed="rId1"/>
          <a:stretch/>
        </p:blipFill>
        <p:spPr>
          <a:xfrm>
            <a:off x="5214240" y="1355400"/>
            <a:ext cx="3245760" cy="243792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29900"/>
        </a:solidFill>
      </p:bgPr>
    </p:bg>
    <p:spTree>
      <p:nvGrpSpPr>
        <p:cNvPr id="1" name=""/>
        <p:cNvGrpSpPr/>
        <p:nvPr/>
      </p:nvGrpSpPr>
      <p:grpSpPr>
        <a:xfrm>
          <a:off x="0" y="0"/>
          <a:ext cx="0" cy="0"/>
          <a:chOff x="0" y="0"/>
          <a:chExt cx="0" cy="0"/>
        </a:xfrm>
      </p:grpSpPr>
      <p:sp>
        <p:nvSpPr>
          <p:cNvPr id="299" name="Google Shape;240;p49"/>
          <p:cNvSpPr/>
          <p:nvPr/>
        </p:nvSpPr>
        <p:spPr>
          <a:xfrm>
            <a:off x="3721320" y="1886760"/>
            <a:ext cx="6301800" cy="1141560"/>
          </a:xfrm>
          <a:prstGeom prst="rect">
            <a:avLst/>
          </a:prstGeom>
          <a:noFill/>
          <a:ln w="0">
            <a:noFill/>
          </a:ln>
        </p:spPr>
        <p:style>
          <a:lnRef idx="0"/>
          <a:fillRef idx="0"/>
          <a:effectRef idx="0"/>
          <a:fontRef idx="minor"/>
        </p:style>
        <p:txBody>
          <a:bodyPr tIns="91440" bIns="91440" anchor="t">
            <a:spAutoFit/>
          </a:bodyPr>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Digital wireframes</a:t>
            </a:r>
            <a:endParaRPr b="0" lang="es-ES" sz="1400" spc="-1" strike="noStrike">
              <a:latin typeface="Arial"/>
            </a:endParaRPr>
          </a:p>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Low-fidelity prototype</a:t>
            </a:r>
            <a:endParaRPr b="0" lang="es-ES" sz="1400" spc="-1" strike="noStrike">
              <a:latin typeface="Arial"/>
            </a:endParaRPr>
          </a:p>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Usability studies</a:t>
            </a:r>
            <a:endParaRPr b="0" lang="es-ES" sz="1400" spc="-1" strike="noStrike">
              <a:latin typeface="Arial"/>
            </a:endParaRPr>
          </a:p>
        </p:txBody>
      </p:sp>
      <p:sp>
        <p:nvSpPr>
          <p:cNvPr id="300" name="Google Shape;241;p49"/>
          <p:cNvSpPr/>
          <p:nvPr/>
        </p:nvSpPr>
        <p:spPr>
          <a:xfrm>
            <a:off x="-468720" y="2082240"/>
            <a:ext cx="3704040" cy="1023480"/>
          </a:xfrm>
          <a:prstGeom prst="rect">
            <a:avLst/>
          </a:prstGeom>
          <a:noFill/>
          <a:ln w="0">
            <a:noFill/>
          </a:ln>
        </p:spPr>
        <p:style>
          <a:lnRef idx="0"/>
          <a:fillRef idx="0"/>
          <a:effectRef idx="0"/>
          <a:fontRef idx="minor"/>
        </p:style>
        <p:txBody>
          <a:bodyPr tIns="91440" bIns="91440" anchor="t">
            <a:spAutoFit/>
          </a:bodyPr>
          <a:p>
            <a:pPr algn="r">
              <a:lnSpc>
                <a:spcPct val="115000"/>
              </a:lnSpc>
              <a:buNone/>
              <a:tabLst>
                <a:tab algn="l" pos="0"/>
              </a:tabLst>
            </a:pPr>
            <a:r>
              <a:rPr b="0" lang="en" sz="2400" spc="-1" strike="noStrike">
                <a:solidFill>
                  <a:srgbClr val="ffffff"/>
                </a:solidFill>
                <a:latin typeface="Open Sans"/>
                <a:ea typeface="Open Sans"/>
              </a:rPr>
              <a:t>Starting</a:t>
            </a:r>
            <a:endParaRPr b="0" lang="es-ES" sz="2400" spc="-1" strike="noStrike">
              <a:latin typeface="Arial"/>
            </a:endParaRPr>
          </a:p>
          <a:p>
            <a:pPr algn="r">
              <a:lnSpc>
                <a:spcPct val="115000"/>
              </a:lnSpc>
              <a:buNone/>
              <a:tabLst>
                <a:tab algn="l" pos="0"/>
              </a:tabLst>
            </a:pPr>
            <a:r>
              <a:rPr b="0" lang="en" sz="2400" spc="-1" strike="noStrike">
                <a:solidFill>
                  <a:srgbClr val="ffffff"/>
                </a:solidFill>
                <a:latin typeface="Open Sans"/>
                <a:ea typeface="Open Sans"/>
              </a:rPr>
              <a:t>the design</a:t>
            </a:r>
            <a:endParaRPr b="0" lang="es-ES" sz="2400" spc="-1" strike="noStrike">
              <a:latin typeface="Arial"/>
            </a:endParaRPr>
          </a:p>
        </p:txBody>
      </p:sp>
      <p:sp>
        <p:nvSpPr>
          <p:cNvPr id="301" name="Google Shape;242;p49"/>
          <p:cNvSpPr/>
          <p:nvPr/>
        </p:nvSpPr>
        <p:spPr>
          <a:xfrm>
            <a:off x="3459960" y="1032120"/>
            <a:ext cx="36360" cy="3078720"/>
          </a:xfrm>
          <a:custGeom>
            <a:avLst/>
            <a:gdLst/>
            <a:ahLst/>
            <a:rect l="l" t="t" r="r" b="b"/>
            <a:pathLst>
              <a:path w="21600" h="21600">
                <a:moveTo>
                  <a:pt x="0" y="0"/>
                </a:moveTo>
                <a:lnTo>
                  <a:pt x="21600" y="21600"/>
                </a:lnTo>
              </a:path>
            </a:pathLst>
          </a:custGeom>
          <a:noFill/>
          <a:ln w="19050">
            <a:solidFill>
              <a:srgbClr val="ffffff"/>
            </a:solidFill>
            <a:round/>
          </a:ln>
        </p:spPr>
        <p:style>
          <a:lnRef idx="0"/>
          <a:fillRef idx="0"/>
          <a:effectRef idx="0"/>
          <a:fontRef idx="minor"/>
        </p:style>
      </p:sp>
      <p:sp>
        <p:nvSpPr>
          <p:cNvPr id="302" name="Google Shape;243;p49"/>
          <p:cNvSpPr/>
          <p:nvPr/>
        </p:nvSpPr>
        <p:spPr>
          <a:xfrm>
            <a:off x="0" y="0"/>
            <a:ext cx="2999520" cy="39636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lang="en" sz="1400" spc="-1" strike="noStrike">
                <a:solidFill>
                  <a:srgbClr val="000000"/>
                </a:solidFill>
                <a:latin typeface="Arial"/>
                <a:ea typeface="Arial"/>
              </a:rPr>
              <a:t> </a:t>
            </a:r>
            <a:endParaRPr b="0" lang="es-ES" sz="14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Google Shape;248;p50"/>
          <p:cNvSpPr/>
          <p:nvPr/>
        </p:nvSpPr>
        <p:spPr>
          <a:xfrm>
            <a:off x="517680" y="524520"/>
            <a:ext cx="700056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Digital wireframes </a:t>
            </a:r>
            <a:endParaRPr b="0" lang="es-ES" sz="2400" spc="-1" strike="noStrike">
              <a:latin typeface="Arial"/>
            </a:endParaRPr>
          </a:p>
        </p:txBody>
      </p:sp>
      <p:sp>
        <p:nvSpPr>
          <p:cNvPr id="304" name="Google Shape;249;p50"/>
          <p:cNvSpPr/>
          <p:nvPr/>
        </p:nvSpPr>
        <p:spPr>
          <a:xfrm>
            <a:off x="517680" y="524520"/>
            <a:ext cx="700056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Digital wireframes </a:t>
            </a:r>
            <a:endParaRPr b="0" lang="es-ES" sz="2400" spc="-1" strike="noStrike">
              <a:latin typeface="Arial"/>
            </a:endParaRPr>
          </a:p>
        </p:txBody>
      </p:sp>
      <p:sp>
        <p:nvSpPr>
          <p:cNvPr id="305" name="Google Shape;250;p50"/>
          <p:cNvSpPr/>
          <p:nvPr/>
        </p:nvSpPr>
        <p:spPr>
          <a:xfrm>
            <a:off x="5092920" y="984600"/>
            <a:ext cx="2421000" cy="3958200"/>
          </a:xfrm>
          <a:prstGeom prst="rect">
            <a:avLst/>
          </a:prstGeom>
          <a:solidFill>
            <a:srgbClr val="eeeeee"/>
          </a:solidFill>
          <a:ln w="0">
            <a:noFill/>
          </a:ln>
        </p:spPr>
        <p:style>
          <a:lnRef idx="0"/>
          <a:fillRef idx="0"/>
          <a:effectRef idx="0"/>
          <a:fontRef idx="minor"/>
        </p:style>
      </p:sp>
      <p:sp>
        <p:nvSpPr>
          <p:cNvPr id="306" name="Google Shape;251;p50"/>
          <p:cNvSpPr/>
          <p:nvPr/>
        </p:nvSpPr>
        <p:spPr>
          <a:xfrm>
            <a:off x="5363640" y="1833120"/>
            <a:ext cx="1892160" cy="109584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Insert first wireframe example that demonstrates design thinking aligned with user research </a:t>
            </a:r>
            <a:endParaRPr b="0" lang="es-ES" sz="1200" spc="-1" strike="noStrike">
              <a:latin typeface="Arial"/>
            </a:endParaRPr>
          </a:p>
        </p:txBody>
      </p:sp>
      <p:sp>
        <p:nvSpPr>
          <p:cNvPr id="307" name="Google Shape;252;p50"/>
          <p:cNvSpPr/>
          <p:nvPr/>
        </p:nvSpPr>
        <p:spPr>
          <a:xfrm>
            <a:off x="480600" y="981000"/>
            <a:ext cx="2421000" cy="369900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5f6368"/>
                </a:solidFill>
                <a:latin typeface="Open Sans"/>
                <a:ea typeface="Open Sans"/>
              </a:rPr>
              <a:t>Se estima que los esquemas de la app deben ser intuitivos, rápidos en la navegación y con colorido e iconografía de fácil acceso.</a:t>
            </a:r>
            <a:endParaRPr b="0" lang="es-ES" sz="1400" spc="-1" strike="noStrike">
              <a:latin typeface="Arial"/>
            </a:endParaRPr>
          </a:p>
          <a:p>
            <a:pPr>
              <a:lnSpc>
                <a:spcPct val="150000"/>
              </a:lnSpc>
              <a:buNone/>
              <a:tabLst>
                <a:tab algn="l" pos="0"/>
              </a:tabLst>
            </a:pPr>
            <a:endParaRPr b="0" lang="es-ES" sz="1400" spc="-1" strike="noStrike">
              <a:latin typeface="Arial"/>
            </a:endParaRPr>
          </a:p>
          <a:p>
            <a:pPr>
              <a:lnSpc>
                <a:spcPct val="150000"/>
              </a:lnSpc>
              <a:buNone/>
              <a:tabLst>
                <a:tab algn="l" pos="0"/>
              </a:tabLst>
            </a:pPr>
            <a:r>
              <a:rPr b="0" lang="en" sz="1400" spc="-1" strike="noStrike">
                <a:solidFill>
                  <a:srgbClr val="5f6368"/>
                </a:solidFill>
                <a:latin typeface="Open Sans"/>
                <a:ea typeface="Open Sans"/>
              </a:rPr>
              <a:t>En el caso de la web, se estima que la información (abundante) debe estar bien ordenada y ser fácil de encontrar.</a:t>
            </a:r>
            <a:endParaRPr b="0" lang="es-ES" sz="1400" spc="-1" strike="noStrike">
              <a:latin typeface="Arial"/>
            </a:endParaRPr>
          </a:p>
        </p:txBody>
      </p:sp>
      <p:sp>
        <p:nvSpPr>
          <p:cNvPr id="308" name="Google Shape;253;p50"/>
          <p:cNvSpPr/>
          <p:nvPr/>
        </p:nvSpPr>
        <p:spPr>
          <a:xfrm>
            <a:off x="4565520" y="1608840"/>
            <a:ext cx="918720" cy="360"/>
          </a:xfrm>
          <a:custGeom>
            <a:avLst/>
            <a:gdLst/>
            <a:ahLst/>
            <a:rect l="l" t="t" r="r" b="b"/>
            <a:pathLst>
              <a:path w="21600" h="21600">
                <a:moveTo>
                  <a:pt x="0" y="0"/>
                </a:moveTo>
                <a:lnTo>
                  <a:pt x="21600" y="21600"/>
                </a:lnTo>
              </a:path>
            </a:pathLst>
          </a:custGeom>
          <a:noFill/>
          <a:ln w="19050">
            <a:solidFill>
              <a:srgbClr val="fbbc04"/>
            </a:solidFill>
            <a:round/>
            <a:tailEnd len="med" type="triangle" w="med"/>
          </a:ln>
        </p:spPr>
        <p:style>
          <a:lnRef idx="0"/>
          <a:fillRef idx="0"/>
          <a:effectRef idx="0"/>
          <a:fontRef idx="minor"/>
        </p:style>
      </p:sp>
      <p:sp>
        <p:nvSpPr>
          <p:cNvPr id="309" name="Google Shape;254;p50"/>
          <p:cNvSpPr/>
          <p:nvPr/>
        </p:nvSpPr>
        <p:spPr>
          <a:xfrm>
            <a:off x="3420000" y="540000"/>
            <a:ext cx="1100160" cy="200988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lang="en" sz="1000" spc="-1" strike="noStrike">
                <a:solidFill>
                  <a:srgbClr val="5f6368"/>
                </a:solidFill>
                <a:latin typeface="Open Sans"/>
                <a:ea typeface="Open Sans"/>
              </a:rPr>
              <a:t>Los botones son grandes, de diferentes colores (etiquetas) y con clara iconografía y texto. Las opciones son mínimas y la navegación muy rápida</a:t>
            </a:r>
            <a:endParaRPr b="0" lang="es-ES" sz="1000" spc="-1" strike="noStrike">
              <a:latin typeface="Arial"/>
            </a:endParaRPr>
          </a:p>
        </p:txBody>
      </p:sp>
      <p:sp>
        <p:nvSpPr>
          <p:cNvPr id="310" name="Google Shape;255;p50"/>
          <p:cNvSpPr/>
          <p:nvPr/>
        </p:nvSpPr>
        <p:spPr>
          <a:xfrm rot="10800000">
            <a:off x="7096320" y="2919960"/>
            <a:ext cx="917640" cy="360"/>
          </a:xfrm>
          <a:custGeom>
            <a:avLst/>
            <a:gdLst/>
            <a:ahLst/>
            <a:rect l="l" t="t" r="r" b="b"/>
            <a:pathLst>
              <a:path w="21600" h="21600">
                <a:moveTo>
                  <a:pt x="0" y="0"/>
                </a:moveTo>
                <a:lnTo>
                  <a:pt x="21600" y="21600"/>
                </a:lnTo>
              </a:path>
            </a:pathLst>
          </a:custGeom>
          <a:noFill/>
          <a:ln w="19050">
            <a:solidFill>
              <a:srgbClr val="fbbc04"/>
            </a:solidFill>
            <a:round/>
            <a:tailEnd len="med" type="triangle" w="med"/>
          </a:ln>
        </p:spPr>
        <p:style>
          <a:lnRef idx="0"/>
          <a:fillRef idx="0"/>
          <a:effectRef idx="0"/>
          <a:fontRef idx="minor"/>
        </p:style>
      </p:sp>
      <p:sp>
        <p:nvSpPr>
          <p:cNvPr id="311" name="Google Shape;256;p50"/>
          <p:cNvSpPr/>
          <p:nvPr/>
        </p:nvSpPr>
        <p:spPr>
          <a:xfrm>
            <a:off x="8030520" y="2520000"/>
            <a:ext cx="1100160" cy="1705320"/>
          </a:xfrm>
          <a:prstGeom prst="rect">
            <a:avLst/>
          </a:prstGeom>
          <a:noFill/>
          <a:ln w="0">
            <a:noFill/>
          </a:ln>
        </p:spPr>
        <p:style>
          <a:lnRef idx="0"/>
          <a:fillRef idx="0"/>
          <a:effectRef idx="0"/>
          <a:fontRef idx="minor"/>
        </p:style>
        <p:txBody>
          <a:bodyPr tIns="91440" bIns="91440" anchor="t">
            <a:spAutoFit/>
          </a:bodyPr>
          <a:p>
            <a:pPr>
              <a:lnSpc>
                <a:spcPct val="100000"/>
              </a:lnSpc>
              <a:buNone/>
              <a:tabLst>
                <a:tab algn="l" pos="0"/>
              </a:tabLst>
            </a:pPr>
            <a:r>
              <a:rPr b="0" lang="en" sz="1000" spc="-1" strike="noStrike">
                <a:solidFill>
                  <a:srgbClr val="5f6368"/>
                </a:solidFill>
                <a:latin typeface="Open Sans"/>
                <a:ea typeface="Open Sans"/>
              </a:rPr>
              <a:t>La web (responsiva) tiene una importante estructura para albergar y facilitar el acceso a una gran cantidad de información.</a:t>
            </a:r>
            <a:endParaRPr b="0" lang="es-ES" sz="1000" spc="-1" strike="noStrike">
              <a:latin typeface="Arial"/>
            </a:endParaRPr>
          </a:p>
        </p:txBody>
      </p:sp>
      <p:pic>
        <p:nvPicPr>
          <p:cNvPr id="312" name="" descr=""/>
          <p:cNvPicPr/>
          <p:nvPr/>
        </p:nvPicPr>
        <p:blipFill>
          <a:blip r:embed="rId1"/>
          <a:stretch/>
        </p:blipFill>
        <p:spPr>
          <a:xfrm>
            <a:off x="2880000" y="2672280"/>
            <a:ext cx="4140000" cy="2270520"/>
          </a:xfrm>
          <a:prstGeom prst="rect">
            <a:avLst/>
          </a:prstGeom>
          <a:ln w="0">
            <a:noFill/>
          </a:ln>
        </p:spPr>
      </p:pic>
      <p:pic>
        <p:nvPicPr>
          <p:cNvPr id="313" name="" descr=""/>
          <p:cNvPicPr/>
          <p:nvPr/>
        </p:nvPicPr>
        <p:blipFill>
          <a:blip r:embed="rId2"/>
          <a:stretch/>
        </p:blipFill>
        <p:spPr>
          <a:xfrm>
            <a:off x="5580000" y="154800"/>
            <a:ext cx="1282680" cy="251748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Google Shape;261;p51"/>
          <p:cNvSpPr/>
          <p:nvPr/>
        </p:nvSpPr>
        <p:spPr>
          <a:xfrm>
            <a:off x="4437360" y="524880"/>
            <a:ext cx="4480560" cy="4093560"/>
          </a:xfrm>
          <a:prstGeom prst="rect">
            <a:avLst/>
          </a:prstGeom>
          <a:solidFill>
            <a:schemeClr val="lt2"/>
          </a:solidFill>
          <a:ln w="0">
            <a:noFill/>
          </a:ln>
        </p:spPr>
        <p:style>
          <a:lnRef idx="0"/>
          <a:fillRef idx="0"/>
          <a:effectRef idx="0"/>
          <a:fontRef idx="minor"/>
        </p:style>
      </p:sp>
      <p:sp>
        <p:nvSpPr>
          <p:cNvPr id="315" name="Google Shape;262;p51"/>
          <p:cNvSpPr/>
          <p:nvPr/>
        </p:nvSpPr>
        <p:spPr>
          <a:xfrm>
            <a:off x="517680" y="524520"/>
            <a:ext cx="7000560" cy="603000"/>
          </a:xfrm>
          <a:prstGeom prst="rect">
            <a:avLst/>
          </a:prstGeom>
          <a:noFill/>
          <a:ln w="0">
            <a:noFill/>
          </a:ln>
        </p:spPr>
        <p:style>
          <a:lnRef idx="0"/>
          <a:fillRef idx="0"/>
          <a:effectRef idx="0"/>
          <a:fontRef idx="minor"/>
        </p:style>
        <p:txBody>
          <a:bodyPr lIns="0" tIns="91440" bIns="91440" anchor="t">
            <a:spAutoFit/>
          </a:bodyPr>
          <a:p>
            <a:pPr>
              <a:lnSpc>
                <a:spcPct val="115000"/>
              </a:lnSpc>
              <a:buNone/>
              <a:tabLst>
                <a:tab algn="l" pos="0"/>
              </a:tabLst>
            </a:pPr>
            <a:r>
              <a:rPr b="0" lang="en" sz="2400" spc="-1" strike="noStrike">
                <a:solidFill>
                  <a:srgbClr val="5f6368"/>
                </a:solidFill>
                <a:latin typeface="Open Sans"/>
                <a:ea typeface="Open Sans"/>
              </a:rPr>
              <a:t>Low-fidelity prototype</a:t>
            </a:r>
            <a:endParaRPr b="0" lang="es-ES" sz="2400" spc="-1" strike="noStrike">
              <a:latin typeface="Arial"/>
            </a:endParaRPr>
          </a:p>
        </p:txBody>
      </p:sp>
      <p:sp>
        <p:nvSpPr>
          <p:cNvPr id="316" name="Google Shape;263;p51"/>
          <p:cNvSpPr/>
          <p:nvPr/>
        </p:nvSpPr>
        <p:spPr>
          <a:xfrm>
            <a:off x="532800" y="1793880"/>
            <a:ext cx="2914920" cy="273996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5f6368"/>
                </a:solidFill>
                <a:latin typeface="Open Sans"/>
                <a:ea typeface="Open Sans"/>
              </a:rPr>
              <a:t>La app es muy sencilla, con un corte minimalista, y en ella prima la funcionalidad. La web (responsiva), en este caso la de versión tablet, provee al usuario de gran facilidad para el acceso a una vasta colección de contenidos médicos ordenados.</a:t>
            </a:r>
            <a:endParaRPr b="0" lang="es-ES" sz="1400" spc="-1" strike="noStrike">
              <a:latin typeface="Arial"/>
            </a:endParaRPr>
          </a:p>
        </p:txBody>
      </p:sp>
      <p:sp>
        <p:nvSpPr>
          <p:cNvPr id="317" name="Google Shape;264;p51"/>
          <p:cNvSpPr/>
          <p:nvPr/>
        </p:nvSpPr>
        <p:spPr>
          <a:xfrm>
            <a:off x="6011640" y="2109960"/>
            <a:ext cx="1332000" cy="36576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Screenshot of prototype with connections or prototype GIF</a:t>
            </a:r>
            <a:endParaRPr b="0" lang="es-ES" sz="1200" spc="-1" strike="noStrike">
              <a:latin typeface="Arial"/>
            </a:endParaRPr>
          </a:p>
        </p:txBody>
      </p:sp>
      <p:pic>
        <p:nvPicPr>
          <p:cNvPr id="318" name="" descr=""/>
          <p:cNvPicPr/>
          <p:nvPr/>
        </p:nvPicPr>
        <p:blipFill>
          <a:blip r:embed="rId1"/>
          <a:stretch/>
        </p:blipFill>
        <p:spPr>
          <a:xfrm>
            <a:off x="4860000" y="1368000"/>
            <a:ext cx="1800000" cy="2052000"/>
          </a:xfrm>
          <a:prstGeom prst="rect">
            <a:avLst/>
          </a:prstGeom>
          <a:ln w="0">
            <a:noFill/>
          </a:ln>
        </p:spPr>
      </p:pic>
      <p:pic>
        <p:nvPicPr>
          <p:cNvPr id="319" name="" descr=""/>
          <p:cNvPicPr/>
          <p:nvPr/>
        </p:nvPicPr>
        <p:blipFill>
          <a:blip r:embed="rId2"/>
          <a:stretch/>
        </p:blipFill>
        <p:spPr>
          <a:xfrm>
            <a:off x="6971400" y="540360"/>
            <a:ext cx="1668600" cy="413964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0" name="Google Shape;269;p52"/>
          <p:cNvSpPr/>
          <p:nvPr/>
        </p:nvSpPr>
        <p:spPr>
          <a:xfrm>
            <a:off x="517680" y="524520"/>
            <a:ext cx="615492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Usability study: parametros</a:t>
            </a:r>
            <a:endParaRPr b="0" lang="es-ES" sz="2400" spc="-1" strike="noStrike">
              <a:latin typeface="Arial"/>
            </a:endParaRPr>
          </a:p>
        </p:txBody>
      </p:sp>
      <p:sp>
        <p:nvSpPr>
          <p:cNvPr id="321" name="Google Shape;270;p52"/>
          <p:cNvSpPr/>
          <p:nvPr/>
        </p:nvSpPr>
        <p:spPr>
          <a:xfrm>
            <a:off x="868320" y="1932480"/>
            <a:ext cx="3445920" cy="1049400"/>
          </a:xfrm>
          <a:prstGeom prst="rect">
            <a:avLst/>
          </a:prstGeom>
          <a:noFill/>
          <a:ln w="0">
            <a:noFill/>
          </a:ln>
        </p:spPr>
        <p:style>
          <a:lnRef idx="0"/>
          <a:fillRef idx="0"/>
          <a:effectRef idx="0"/>
          <a:fontRef idx="minor"/>
        </p:style>
        <p:txBody>
          <a:bodyPr lIns="0" tIns="91440" bIns="91440" anchor="t">
            <a:spAutoFit/>
          </a:bodyPr>
          <a:p>
            <a:pPr algn="ctr">
              <a:lnSpc>
                <a:spcPct val="150000"/>
              </a:lnSpc>
              <a:buNone/>
              <a:tabLst>
                <a:tab algn="l" pos="0"/>
              </a:tabLst>
            </a:pPr>
            <a:r>
              <a:rPr b="0" lang="en" sz="1400" spc="-1" strike="noStrike">
                <a:solidFill>
                  <a:srgbClr val="5f6368"/>
                </a:solidFill>
                <a:latin typeface="Open Sans SemiBold"/>
                <a:ea typeface="Open Sans SemiBold"/>
              </a:rPr>
              <a:t>Study type:</a:t>
            </a:r>
            <a:endParaRPr b="0" lang="es-ES" sz="1400" spc="-1" strike="noStrike">
              <a:latin typeface="Arial"/>
            </a:endParaRPr>
          </a:p>
          <a:p>
            <a:pPr algn="ctr">
              <a:lnSpc>
                <a:spcPct val="150000"/>
              </a:lnSpc>
              <a:buNone/>
              <a:tabLst>
                <a:tab algn="l" pos="0"/>
              </a:tabLst>
            </a:pPr>
            <a:r>
              <a:rPr b="0" lang="en" sz="1200" spc="-1" strike="noStrike">
                <a:solidFill>
                  <a:srgbClr val="5f6368"/>
                </a:solidFill>
                <a:latin typeface="Open Sans"/>
                <a:ea typeface="Open Sans"/>
              </a:rPr>
              <a:t>Estudio de usabilidad no moderado (realizado on-line)</a:t>
            </a:r>
            <a:endParaRPr b="0" lang="es-ES" sz="1200" spc="-1" strike="noStrike">
              <a:latin typeface="Arial"/>
            </a:endParaRPr>
          </a:p>
        </p:txBody>
      </p:sp>
      <p:sp>
        <p:nvSpPr>
          <p:cNvPr id="322" name="Google Shape;271;p52"/>
          <p:cNvSpPr/>
          <p:nvPr/>
        </p:nvSpPr>
        <p:spPr>
          <a:xfrm>
            <a:off x="2334600" y="1305000"/>
            <a:ext cx="513000" cy="513000"/>
          </a:xfrm>
          <a:prstGeom prst="ellipse">
            <a:avLst/>
          </a:prstGeom>
          <a:solidFill>
            <a:srgbClr val="fbbc04"/>
          </a:solidFill>
          <a:ln w="0">
            <a:noFill/>
          </a:ln>
        </p:spPr>
        <p:style>
          <a:lnRef idx="0"/>
          <a:fillRef idx="0"/>
          <a:effectRef idx="0"/>
          <a:fontRef idx="minor"/>
        </p:style>
      </p:sp>
      <p:sp>
        <p:nvSpPr>
          <p:cNvPr id="323" name="Google Shape;272;p52"/>
          <p:cNvSpPr/>
          <p:nvPr/>
        </p:nvSpPr>
        <p:spPr>
          <a:xfrm>
            <a:off x="4829760" y="1932480"/>
            <a:ext cx="3445920" cy="775800"/>
          </a:xfrm>
          <a:prstGeom prst="rect">
            <a:avLst/>
          </a:prstGeom>
          <a:noFill/>
          <a:ln w="0">
            <a:noFill/>
          </a:ln>
        </p:spPr>
        <p:style>
          <a:lnRef idx="0"/>
          <a:fillRef idx="0"/>
          <a:effectRef idx="0"/>
          <a:fontRef idx="minor"/>
        </p:style>
        <p:txBody>
          <a:bodyPr lIns="0" tIns="91440" bIns="91440" anchor="t">
            <a:spAutoFit/>
          </a:bodyPr>
          <a:p>
            <a:pPr algn="ctr">
              <a:lnSpc>
                <a:spcPct val="150000"/>
              </a:lnSpc>
              <a:buNone/>
              <a:tabLst>
                <a:tab algn="l" pos="0"/>
              </a:tabLst>
            </a:pPr>
            <a:r>
              <a:rPr b="0" lang="en" sz="1400" spc="-1" strike="noStrike">
                <a:solidFill>
                  <a:srgbClr val="5f6368"/>
                </a:solidFill>
                <a:latin typeface="Open Sans SemiBold"/>
                <a:ea typeface="Open Sans SemiBold"/>
              </a:rPr>
              <a:t>Location:</a:t>
            </a:r>
            <a:endParaRPr b="0" lang="es-ES" sz="1400" spc="-1" strike="noStrike">
              <a:latin typeface="Arial"/>
            </a:endParaRPr>
          </a:p>
          <a:p>
            <a:pPr algn="ctr">
              <a:lnSpc>
                <a:spcPct val="150000"/>
              </a:lnSpc>
              <a:buNone/>
              <a:tabLst>
                <a:tab algn="l" pos="0"/>
              </a:tabLst>
            </a:pPr>
            <a:r>
              <a:rPr b="0" lang="en" sz="1200" spc="-1" strike="noStrike">
                <a:solidFill>
                  <a:srgbClr val="5f6368"/>
                </a:solidFill>
                <a:latin typeface="Open Sans"/>
                <a:ea typeface="Open Sans"/>
              </a:rPr>
              <a:t>España, remoto</a:t>
            </a:r>
            <a:endParaRPr b="0" lang="es-ES" sz="1200" spc="-1" strike="noStrike">
              <a:latin typeface="Arial"/>
            </a:endParaRPr>
          </a:p>
        </p:txBody>
      </p:sp>
      <p:sp>
        <p:nvSpPr>
          <p:cNvPr id="324" name="Google Shape;273;p52"/>
          <p:cNvSpPr/>
          <p:nvPr/>
        </p:nvSpPr>
        <p:spPr>
          <a:xfrm>
            <a:off x="6296040" y="1305000"/>
            <a:ext cx="513000" cy="513000"/>
          </a:xfrm>
          <a:prstGeom prst="ellipse">
            <a:avLst/>
          </a:prstGeom>
          <a:solidFill>
            <a:srgbClr val="fbbc04"/>
          </a:solidFill>
          <a:ln w="0">
            <a:noFill/>
          </a:ln>
        </p:spPr>
        <p:style>
          <a:lnRef idx="0"/>
          <a:fillRef idx="0"/>
          <a:effectRef idx="0"/>
          <a:fontRef idx="minor"/>
        </p:style>
      </p:sp>
      <p:sp>
        <p:nvSpPr>
          <p:cNvPr id="325" name="Google Shape;274;p52"/>
          <p:cNvSpPr/>
          <p:nvPr/>
        </p:nvSpPr>
        <p:spPr>
          <a:xfrm>
            <a:off x="868320" y="3915000"/>
            <a:ext cx="3445920" cy="775800"/>
          </a:xfrm>
          <a:prstGeom prst="rect">
            <a:avLst/>
          </a:prstGeom>
          <a:noFill/>
          <a:ln w="0">
            <a:noFill/>
          </a:ln>
        </p:spPr>
        <p:style>
          <a:lnRef idx="0"/>
          <a:fillRef idx="0"/>
          <a:effectRef idx="0"/>
          <a:fontRef idx="minor"/>
        </p:style>
        <p:txBody>
          <a:bodyPr lIns="0" tIns="91440" bIns="91440" anchor="t">
            <a:spAutoFit/>
          </a:bodyPr>
          <a:p>
            <a:pPr algn="ctr">
              <a:lnSpc>
                <a:spcPct val="150000"/>
              </a:lnSpc>
              <a:buNone/>
              <a:tabLst>
                <a:tab algn="l" pos="0"/>
              </a:tabLst>
            </a:pPr>
            <a:r>
              <a:rPr b="0" lang="en" sz="1400" spc="-1" strike="noStrike">
                <a:solidFill>
                  <a:srgbClr val="5f6368"/>
                </a:solidFill>
                <a:latin typeface="Open Sans SemiBold"/>
                <a:ea typeface="Open Sans SemiBold"/>
              </a:rPr>
              <a:t>Participants:</a:t>
            </a:r>
            <a:endParaRPr b="0" lang="es-ES" sz="1400" spc="-1" strike="noStrike">
              <a:latin typeface="Arial"/>
            </a:endParaRPr>
          </a:p>
          <a:p>
            <a:pPr algn="ctr">
              <a:lnSpc>
                <a:spcPct val="150000"/>
              </a:lnSpc>
              <a:buNone/>
              <a:tabLst>
                <a:tab algn="l" pos="0"/>
              </a:tabLst>
            </a:pPr>
            <a:r>
              <a:rPr b="0" lang="en" sz="1200" spc="-1" strike="noStrike">
                <a:solidFill>
                  <a:srgbClr val="5f6368"/>
                </a:solidFill>
                <a:latin typeface="Open Sans"/>
                <a:ea typeface="Open Sans"/>
              </a:rPr>
              <a:t>5 participants </a:t>
            </a:r>
            <a:endParaRPr b="0" lang="es-ES" sz="1200" spc="-1" strike="noStrike">
              <a:latin typeface="Arial"/>
            </a:endParaRPr>
          </a:p>
        </p:txBody>
      </p:sp>
      <p:sp>
        <p:nvSpPr>
          <p:cNvPr id="326" name="Google Shape;275;p52"/>
          <p:cNvSpPr/>
          <p:nvPr/>
        </p:nvSpPr>
        <p:spPr>
          <a:xfrm>
            <a:off x="2334600" y="3287160"/>
            <a:ext cx="513000" cy="513000"/>
          </a:xfrm>
          <a:prstGeom prst="ellipse">
            <a:avLst/>
          </a:prstGeom>
          <a:solidFill>
            <a:srgbClr val="fbbc04"/>
          </a:solidFill>
          <a:ln w="0">
            <a:noFill/>
          </a:ln>
        </p:spPr>
        <p:style>
          <a:lnRef idx="0"/>
          <a:fillRef idx="0"/>
          <a:effectRef idx="0"/>
          <a:fontRef idx="minor"/>
        </p:style>
      </p:sp>
      <p:sp>
        <p:nvSpPr>
          <p:cNvPr id="327" name="Google Shape;276;p52"/>
          <p:cNvSpPr/>
          <p:nvPr/>
        </p:nvSpPr>
        <p:spPr>
          <a:xfrm>
            <a:off x="4829760" y="3915000"/>
            <a:ext cx="3445920" cy="776520"/>
          </a:xfrm>
          <a:prstGeom prst="rect">
            <a:avLst/>
          </a:prstGeom>
          <a:noFill/>
          <a:ln w="0">
            <a:noFill/>
          </a:ln>
        </p:spPr>
        <p:style>
          <a:lnRef idx="0"/>
          <a:fillRef idx="0"/>
          <a:effectRef idx="0"/>
          <a:fontRef idx="minor"/>
        </p:style>
        <p:txBody>
          <a:bodyPr lIns="0" tIns="91440" bIns="91440" anchor="t">
            <a:spAutoFit/>
          </a:bodyPr>
          <a:p>
            <a:pPr algn="ctr">
              <a:lnSpc>
                <a:spcPct val="150000"/>
              </a:lnSpc>
              <a:buNone/>
              <a:tabLst>
                <a:tab algn="l" pos="0"/>
              </a:tabLst>
            </a:pPr>
            <a:r>
              <a:rPr b="0" lang="en" sz="1400" spc="-1" strike="noStrike">
                <a:solidFill>
                  <a:srgbClr val="5f6368"/>
                </a:solidFill>
                <a:latin typeface="Open Sans SemiBold"/>
                <a:ea typeface="Open Sans SemiBold"/>
              </a:rPr>
              <a:t>Length:</a:t>
            </a:r>
            <a:endParaRPr b="0" lang="es-ES" sz="1400" spc="-1" strike="noStrike">
              <a:latin typeface="Arial"/>
            </a:endParaRPr>
          </a:p>
          <a:p>
            <a:pPr algn="ctr">
              <a:lnSpc>
                <a:spcPct val="150000"/>
              </a:lnSpc>
              <a:buNone/>
              <a:tabLst>
                <a:tab algn="l" pos="0"/>
              </a:tabLst>
            </a:pPr>
            <a:r>
              <a:rPr b="0" lang="en" sz="1200" spc="-1" strike="noStrike">
                <a:solidFill>
                  <a:srgbClr val="5f6368"/>
                </a:solidFill>
                <a:latin typeface="Open Sans"/>
                <a:ea typeface="Open Sans"/>
              </a:rPr>
              <a:t>30 minutes</a:t>
            </a:r>
            <a:endParaRPr b="0" lang="es-ES" sz="1200" spc="-1" strike="noStrike">
              <a:latin typeface="Arial"/>
            </a:endParaRPr>
          </a:p>
        </p:txBody>
      </p:sp>
      <p:sp>
        <p:nvSpPr>
          <p:cNvPr id="328" name="Google Shape;277;p52"/>
          <p:cNvSpPr/>
          <p:nvPr/>
        </p:nvSpPr>
        <p:spPr>
          <a:xfrm>
            <a:off x="6296040" y="3287160"/>
            <a:ext cx="513000" cy="513000"/>
          </a:xfrm>
          <a:prstGeom prst="ellipse">
            <a:avLst/>
          </a:prstGeom>
          <a:solidFill>
            <a:srgbClr val="fbbc04"/>
          </a:solidFill>
          <a:ln w="0">
            <a:noFill/>
          </a:ln>
        </p:spPr>
        <p:style>
          <a:lnRef idx="0"/>
          <a:fillRef idx="0"/>
          <a:effectRef idx="0"/>
          <a:fontRef idx="minor"/>
        </p:style>
      </p:sp>
      <p:sp>
        <p:nvSpPr>
          <p:cNvPr id="329" name="Google Shape;278;p52"/>
          <p:cNvSpPr/>
          <p:nvPr/>
        </p:nvSpPr>
        <p:spPr>
          <a:xfrm>
            <a:off x="2432160" y="3415680"/>
            <a:ext cx="318240" cy="223200"/>
          </a:xfrm>
          <a:custGeom>
            <a:avLst/>
            <a:gdLst/>
            <a:ahLst/>
            <a:rect l="l" t="t" r="r" b="b"/>
            <a:pathLst>
              <a:path w="1048" h="735">
                <a:moveTo>
                  <a:pt x="759" y="367"/>
                </a:moveTo>
                <a:cubicBezTo>
                  <a:pt x="833" y="367"/>
                  <a:pt x="889" y="308"/>
                  <a:pt x="889" y="237"/>
                </a:cubicBezTo>
                <a:cubicBezTo>
                  <a:pt x="889" y="167"/>
                  <a:pt x="830" y="107"/>
                  <a:pt x="759" y="107"/>
                </a:cubicBezTo>
                <a:cubicBezTo>
                  <a:pt x="686" y="107"/>
                  <a:pt x="630" y="167"/>
                  <a:pt x="630" y="237"/>
                </a:cubicBezTo>
                <a:cubicBezTo>
                  <a:pt x="630" y="308"/>
                  <a:pt x="689" y="367"/>
                  <a:pt x="759" y="367"/>
                </a:cubicBezTo>
                <a:close/>
                <a:moveTo>
                  <a:pt x="367" y="316"/>
                </a:moveTo>
                <a:cubicBezTo>
                  <a:pt x="455" y="316"/>
                  <a:pt x="522" y="246"/>
                  <a:pt x="522" y="158"/>
                </a:cubicBezTo>
                <a:cubicBezTo>
                  <a:pt x="522" y="71"/>
                  <a:pt x="452" y="0"/>
                  <a:pt x="367" y="0"/>
                </a:cubicBezTo>
                <a:cubicBezTo>
                  <a:pt x="283" y="0"/>
                  <a:pt x="209" y="71"/>
                  <a:pt x="209" y="158"/>
                </a:cubicBezTo>
                <a:cubicBezTo>
                  <a:pt x="209" y="246"/>
                  <a:pt x="283" y="316"/>
                  <a:pt x="367" y="316"/>
                </a:cubicBezTo>
                <a:close/>
                <a:moveTo>
                  <a:pt x="759" y="471"/>
                </a:moveTo>
                <a:cubicBezTo>
                  <a:pt x="664" y="471"/>
                  <a:pt x="472" y="519"/>
                  <a:pt x="472" y="615"/>
                </a:cubicBezTo>
                <a:lnTo>
                  <a:pt x="472" y="734"/>
                </a:lnTo>
                <a:lnTo>
                  <a:pt x="1047" y="734"/>
                </a:lnTo>
                <a:lnTo>
                  <a:pt x="1047" y="615"/>
                </a:lnTo>
                <a:cubicBezTo>
                  <a:pt x="1047" y="522"/>
                  <a:pt x="855" y="471"/>
                  <a:pt x="759" y="471"/>
                </a:cubicBezTo>
                <a:close/>
                <a:moveTo>
                  <a:pt x="367" y="421"/>
                </a:moveTo>
                <a:cubicBezTo>
                  <a:pt x="246" y="421"/>
                  <a:pt x="0" y="483"/>
                  <a:pt x="0" y="604"/>
                </a:cubicBezTo>
                <a:lnTo>
                  <a:pt x="0" y="734"/>
                </a:lnTo>
                <a:lnTo>
                  <a:pt x="367" y="734"/>
                </a:lnTo>
                <a:lnTo>
                  <a:pt x="367" y="615"/>
                </a:lnTo>
                <a:cubicBezTo>
                  <a:pt x="367" y="570"/>
                  <a:pt x="384" y="494"/>
                  <a:pt x="491" y="435"/>
                </a:cubicBezTo>
                <a:cubicBezTo>
                  <a:pt x="446" y="426"/>
                  <a:pt x="404" y="421"/>
                  <a:pt x="367" y="421"/>
                </a:cubicBezTo>
                <a:close/>
              </a:path>
            </a:pathLst>
          </a:custGeom>
          <a:solidFill>
            <a:srgbClr val="ffffff"/>
          </a:solidFill>
          <a:ln w="0">
            <a:noFill/>
          </a:ln>
        </p:spPr>
        <p:style>
          <a:lnRef idx="0"/>
          <a:fillRef idx="0"/>
          <a:effectRef idx="0"/>
          <a:fontRef idx="minor"/>
        </p:style>
      </p:sp>
      <p:sp>
        <p:nvSpPr>
          <p:cNvPr id="330" name="Google Shape;279;p52"/>
          <p:cNvSpPr/>
          <p:nvPr/>
        </p:nvSpPr>
        <p:spPr>
          <a:xfrm>
            <a:off x="6441120" y="1401840"/>
            <a:ext cx="222480" cy="318960"/>
          </a:xfrm>
          <a:custGeom>
            <a:avLst/>
            <a:gdLst/>
            <a:ahLst/>
            <a:rect l="l" t="t" r="r" b="b"/>
            <a:pathLst>
              <a:path w="734" h="1048">
                <a:moveTo>
                  <a:pt x="366" y="0"/>
                </a:moveTo>
                <a:cubicBezTo>
                  <a:pt x="163" y="0"/>
                  <a:pt x="0" y="164"/>
                  <a:pt x="0" y="367"/>
                </a:cubicBezTo>
                <a:cubicBezTo>
                  <a:pt x="0" y="641"/>
                  <a:pt x="366" y="1047"/>
                  <a:pt x="366" y="1047"/>
                </a:cubicBezTo>
                <a:cubicBezTo>
                  <a:pt x="366" y="1047"/>
                  <a:pt x="733" y="641"/>
                  <a:pt x="733" y="367"/>
                </a:cubicBezTo>
                <a:cubicBezTo>
                  <a:pt x="731" y="164"/>
                  <a:pt x="567" y="0"/>
                  <a:pt x="366" y="0"/>
                </a:cubicBezTo>
                <a:close/>
                <a:moveTo>
                  <a:pt x="366" y="497"/>
                </a:moveTo>
                <a:cubicBezTo>
                  <a:pt x="293" y="497"/>
                  <a:pt x="237" y="438"/>
                  <a:pt x="237" y="367"/>
                </a:cubicBezTo>
                <a:cubicBezTo>
                  <a:pt x="237" y="296"/>
                  <a:pt x="296" y="237"/>
                  <a:pt x="366" y="237"/>
                </a:cubicBezTo>
                <a:cubicBezTo>
                  <a:pt x="440" y="237"/>
                  <a:pt x="496" y="296"/>
                  <a:pt x="496" y="367"/>
                </a:cubicBezTo>
                <a:cubicBezTo>
                  <a:pt x="496" y="438"/>
                  <a:pt x="437" y="497"/>
                  <a:pt x="366" y="497"/>
                </a:cubicBezTo>
                <a:close/>
              </a:path>
            </a:pathLst>
          </a:custGeom>
          <a:solidFill>
            <a:srgbClr val="ffffff"/>
          </a:solidFill>
          <a:ln w="0">
            <a:noFill/>
          </a:ln>
        </p:spPr>
        <p:style>
          <a:lnRef idx="0"/>
          <a:fillRef idx="0"/>
          <a:effectRef idx="0"/>
          <a:fontRef idx="minor"/>
        </p:style>
      </p:sp>
      <p:sp>
        <p:nvSpPr>
          <p:cNvPr id="331" name="Google Shape;280;p52"/>
          <p:cNvSpPr/>
          <p:nvPr/>
        </p:nvSpPr>
        <p:spPr>
          <a:xfrm>
            <a:off x="6392880" y="3384720"/>
            <a:ext cx="318960" cy="317880"/>
          </a:xfrm>
          <a:custGeom>
            <a:avLst/>
            <a:gdLst/>
            <a:ahLst/>
            <a:rect l="l" t="t" r="r" b="b"/>
            <a:pathLst>
              <a:path w="1048" h="1045">
                <a:moveTo>
                  <a:pt x="522" y="0"/>
                </a:moveTo>
                <a:cubicBezTo>
                  <a:pt x="234" y="0"/>
                  <a:pt x="0" y="234"/>
                  <a:pt x="0" y="522"/>
                </a:cubicBezTo>
                <a:cubicBezTo>
                  <a:pt x="0" y="810"/>
                  <a:pt x="234" y="1044"/>
                  <a:pt x="522" y="1044"/>
                </a:cubicBezTo>
                <a:cubicBezTo>
                  <a:pt x="810" y="1044"/>
                  <a:pt x="1044" y="810"/>
                  <a:pt x="1044" y="522"/>
                </a:cubicBezTo>
                <a:cubicBezTo>
                  <a:pt x="1047" y="234"/>
                  <a:pt x="812" y="0"/>
                  <a:pt x="522" y="0"/>
                </a:cubicBezTo>
                <a:close/>
                <a:moveTo>
                  <a:pt x="525" y="940"/>
                </a:moveTo>
                <a:cubicBezTo>
                  <a:pt x="293" y="940"/>
                  <a:pt x="107" y="754"/>
                  <a:pt x="107" y="522"/>
                </a:cubicBezTo>
                <a:cubicBezTo>
                  <a:pt x="107" y="291"/>
                  <a:pt x="293" y="104"/>
                  <a:pt x="525" y="104"/>
                </a:cubicBezTo>
                <a:cubicBezTo>
                  <a:pt x="756" y="104"/>
                  <a:pt x="942" y="290"/>
                  <a:pt x="942" y="522"/>
                </a:cubicBezTo>
                <a:cubicBezTo>
                  <a:pt x="942" y="753"/>
                  <a:pt x="753" y="940"/>
                  <a:pt x="525" y="940"/>
                </a:cubicBezTo>
                <a:close/>
                <a:moveTo>
                  <a:pt x="471" y="259"/>
                </a:moveTo>
                <a:lnTo>
                  <a:pt x="471" y="573"/>
                </a:lnTo>
                <a:lnTo>
                  <a:pt x="745" y="736"/>
                </a:lnTo>
                <a:lnTo>
                  <a:pt x="784" y="671"/>
                </a:lnTo>
                <a:lnTo>
                  <a:pt x="550" y="533"/>
                </a:lnTo>
                <a:lnTo>
                  <a:pt x="550" y="259"/>
                </a:lnTo>
                <a:lnTo>
                  <a:pt x="471" y="259"/>
                </a:lnTo>
                <a:close/>
              </a:path>
            </a:pathLst>
          </a:custGeom>
          <a:solidFill>
            <a:srgbClr val="ffffff"/>
          </a:solidFill>
          <a:ln w="0">
            <a:noFill/>
          </a:ln>
        </p:spPr>
        <p:style>
          <a:lnRef idx="0"/>
          <a:fillRef idx="0"/>
          <a:effectRef idx="0"/>
          <a:fontRef idx="minor"/>
        </p:style>
      </p:sp>
      <p:sp>
        <p:nvSpPr>
          <p:cNvPr id="332" name="Google Shape;281;p52"/>
          <p:cNvSpPr/>
          <p:nvPr/>
        </p:nvSpPr>
        <p:spPr>
          <a:xfrm>
            <a:off x="2460600" y="1415880"/>
            <a:ext cx="261360" cy="290520"/>
          </a:xfrm>
          <a:custGeom>
            <a:avLst/>
            <a:gdLst/>
            <a:ahLst/>
            <a:rect l="l" t="t" r="r" b="b"/>
            <a:pathLst>
              <a:path w="941" h="1046">
                <a:moveTo>
                  <a:pt x="833" y="105"/>
                </a:moveTo>
                <a:lnTo>
                  <a:pt x="616" y="105"/>
                </a:lnTo>
                <a:cubicBezTo>
                  <a:pt x="593" y="46"/>
                  <a:pt x="537" y="0"/>
                  <a:pt x="469" y="0"/>
                </a:cubicBezTo>
                <a:cubicBezTo>
                  <a:pt x="401" y="0"/>
                  <a:pt x="345" y="46"/>
                  <a:pt x="322" y="105"/>
                </a:cubicBezTo>
                <a:lnTo>
                  <a:pt x="105" y="105"/>
                </a:lnTo>
                <a:cubicBezTo>
                  <a:pt x="48" y="105"/>
                  <a:pt x="0" y="153"/>
                  <a:pt x="0" y="209"/>
                </a:cubicBezTo>
                <a:lnTo>
                  <a:pt x="0" y="940"/>
                </a:lnTo>
                <a:cubicBezTo>
                  <a:pt x="0" y="997"/>
                  <a:pt x="48" y="1045"/>
                  <a:pt x="105" y="1045"/>
                </a:cubicBezTo>
                <a:lnTo>
                  <a:pt x="836" y="1045"/>
                </a:lnTo>
                <a:cubicBezTo>
                  <a:pt x="892" y="1045"/>
                  <a:pt x="940" y="997"/>
                  <a:pt x="940" y="940"/>
                </a:cubicBezTo>
                <a:lnTo>
                  <a:pt x="940" y="209"/>
                </a:lnTo>
                <a:cubicBezTo>
                  <a:pt x="937" y="150"/>
                  <a:pt x="889" y="105"/>
                  <a:pt x="833" y="105"/>
                </a:cubicBezTo>
                <a:close/>
                <a:moveTo>
                  <a:pt x="466" y="105"/>
                </a:moveTo>
                <a:cubicBezTo>
                  <a:pt x="494" y="105"/>
                  <a:pt x="520" y="127"/>
                  <a:pt x="520" y="158"/>
                </a:cubicBezTo>
                <a:cubicBezTo>
                  <a:pt x="520" y="187"/>
                  <a:pt x="497" y="212"/>
                  <a:pt x="466" y="212"/>
                </a:cubicBezTo>
                <a:cubicBezTo>
                  <a:pt x="435" y="212"/>
                  <a:pt x="412" y="190"/>
                  <a:pt x="412" y="158"/>
                </a:cubicBezTo>
                <a:cubicBezTo>
                  <a:pt x="415" y="127"/>
                  <a:pt x="438" y="105"/>
                  <a:pt x="466" y="105"/>
                </a:cubicBezTo>
                <a:close/>
                <a:moveTo>
                  <a:pt x="570" y="836"/>
                </a:moveTo>
                <a:lnTo>
                  <a:pt x="204" y="836"/>
                </a:lnTo>
                <a:lnTo>
                  <a:pt x="204" y="731"/>
                </a:lnTo>
                <a:lnTo>
                  <a:pt x="570" y="731"/>
                </a:lnTo>
                <a:lnTo>
                  <a:pt x="570" y="836"/>
                </a:lnTo>
                <a:close/>
                <a:moveTo>
                  <a:pt x="728" y="627"/>
                </a:moveTo>
                <a:lnTo>
                  <a:pt x="206" y="627"/>
                </a:lnTo>
                <a:lnTo>
                  <a:pt x="206" y="523"/>
                </a:lnTo>
                <a:lnTo>
                  <a:pt x="728" y="523"/>
                </a:lnTo>
                <a:lnTo>
                  <a:pt x="728" y="627"/>
                </a:lnTo>
                <a:close/>
                <a:moveTo>
                  <a:pt x="728" y="418"/>
                </a:moveTo>
                <a:lnTo>
                  <a:pt x="206" y="418"/>
                </a:lnTo>
                <a:lnTo>
                  <a:pt x="206" y="314"/>
                </a:lnTo>
                <a:lnTo>
                  <a:pt x="728" y="314"/>
                </a:lnTo>
                <a:lnTo>
                  <a:pt x="728" y="418"/>
                </a:lnTo>
                <a:close/>
              </a:path>
            </a:pathLst>
          </a:custGeom>
          <a:solidFill>
            <a:srgbClr val="ffffff"/>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Google Shape;286;p53"/>
          <p:cNvSpPr/>
          <p:nvPr/>
        </p:nvSpPr>
        <p:spPr>
          <a:xfrm>
            <a:off x="517680" y="524520"/>
            <a:ext cx="615492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Usability study: findings</a:t>
            </a:r>
            <a:endParaRPr b="0" lang="es-ES" sz="2400" spc="-1" strike="noStrike">
              <a:latin typeface="Arial"/>
            </a:endParaRPr>
          </a:p>
        </p:txBody>
      </p:sp>
      <p:sp>
        <p:nvSpPr>
          <p:cNvPr id="334" name="Google Shape;287;p53"/>
          <p:cNvSpPr/>
          <p:nvPr/>
        </p:nvSpPr>
        <p:spPr>
          <a:xfrm>
            <a:off x="532800" y="1355400"/>
            <a:ext cx="6493680" cy="427320"/>
          </a:xfrm>
          <a:prstGeom prst="rect">
            <a:avLst/>
          </a:prstGeom>
          <a:noFill/>
          <a:ln w="0">
            <a:noFill/>
          </a:ln>
        </p:spPr>
        <p:style>
          <a:lnRef idx="0"/>
          <a:fillRef idx="0"/>
          <a:effectRef idx="0"/>
          <a:fontRef idx="minor"/>
        </p:style>
        <p:txBody>
          <a:bodyPr lIns="0" tIns="91440" bIns="91440" anchor="t">
            <a:spAutoFit/>
          </a:bodyPr>
          <a:p>
            <a:pPr>
              <a:lnSpc>
                <a:spcPct val="115000"/>
              </a:lnSpc>
              <a:buNone/>
              <a:tabLst>
                <a:tab algn="l" pos="0"/>
              </a:tabLst>
            </a:pPr>
            <a:r>
              <a:rPr b="0" lang="en" sz="1400" spc="-1" strike="noStrike">
                <a:solidFill>
                  <a:srgbClr val="5f6368"/>
                </a:solidFill>
                <a:latin typeface="Open Sans"/>
                <a:ea typeface="Open Sans"/>
              </a:rPr>
              <a:t>Insert a one to two sentence introduction to the findings shared below.</a:t>
            </a:r>
            <a:endParaRPr b="0" lang="es-ES" sz="1400" spc="-1" strike="noStrike">
              <a:latin typeface="Arial"/>
            </a:endParaRPr>
          </a:p>
        </p:txBody>
      </p:sp>
      <p:sp>
        <p:nvSpPr>
          <p:cNvPr id="335" name="Google Shape;288;p53"/>
          <p:cNvSpPr/>
          <p:nvPr/>
        </p:nvSpPr>
        <p:spPr>
          <a:xfrm>
            <a:off x="441360" y="3127680"/>
            <a:ext cx="1980720" cy="812880"/>
          </a:xfrm>
          <a:prstGeom prst="rect">
            <a:avLst/>
          </a:prstGeom>
          <a:noFill/>
          <a:ln w="0">
            <a:noFill/>
          </a:ln>
        </p:spPr>
        <p:style>
          <a:lnRef idx="0"/>
          <a:fillRef idx="0"/>
          <a:effectRef idx="0"/>
          <a:fontRef idx="minor"/>
        </p:style>
        <p:txBody>
          <a:bodyPr lIns="0" tIns="91440" bIns="91440" anchor="t">
            <a:spAutoFit/>
          </a:bodyPr>
          <a:p>
            <a:pPr algn="ctr">
              <a:lnSpc>
                <a:spcPct val="115000"/>
              </a:lnSpc>
              <a:buNone/>
              <a:tabLst>
                <a:tab algn="l" pos="0"/>
              </a:tabLst>
            </a:pPr>
            <a:r>
              <a:rPr b="0" lang="en" sz="1200" spc="-1" strike="noStrike">
                <a:solidFill>
                  <a:srgbClr val="5f6368"/>
                </a:solidFill>
                <a:latin typeface="Open Sans"/>
                <a:ea typeface="Open Sans"/>
              </a:rPr>
              <a:t>La importancia de los colores en la app; el subtitulado (en la app)</a:t>
            </a:r>
            <a:endParaRPr b="0" lang="es-ES" sz="1200" spc="-1" strike="noStrike">
              <a:latin typeface="Arial"/>
            </a:endParaRPr>
          </a:p>
        </p:txBody>
      </p:sp>
      <p:sp>
        <p:nvSpPr>
          <p:cNvPr id="336" name="Google Shape;289;p53"/>
          <p:cNvSpPr/>
          <p:nvPr/>
        </p:nvSpPr>
        <p:spPr>
          <a:xfrm>
            <a:off x="550080" y="2648880"/>
            <a:ext cx="1872360" cy="502200"/>
          </a:xfrm>
          <a:prstGeom prst="rect">
            <a:avLst/>
          </a:prstGeom>
          <a:noFill/>
          <a:ln w="0">
            <a:noFill/>
          </a:ln>
        </p:spPr>
        <p:style>
          <a:lnRef idx="0"/>
          <a:fillRef idx="0"/>
          <a:effectRef idx="0"/>
          <a:fontRef idx="minor"/>
        </p:style>
        <p:txBody>
          <a:bodyPr lIns="0" tIns="91440" bIns="91440" anchor="t">
            <a:spAutoFit/>
          </a:bodyPr>
          <a:p>
            <a:pPr algn="ctr">
              <a:lnSpc>
                <a:spcPct val="150000"/>
              </a:lnSpc>
              <a:buNone/>
              <a:tabLst>
                <a:tab algn="l" pos="0"/>
              </a:tabLst>
            </a:pPr>
            <a:r>
              <a:rPr b="0" lang="en" sz="1400" spc="-1" strike="noStrike">
                <a:solidFill>
                  <a:srgbClr val="5f6368"/>
                </a:solidFill>
                <a:latin typeface="Open Sans SemiBold"/>
                <a:ea typeface="Open Sans SemiBold"/>
              </a:rPr>
              <a:t>Finding</a:t>
            </a:r>
            <a:endParaRPr b="0" lang="es-ES" sz="1400" spc="-1" strike="noStrike">
              <a:latin typeface="Arial"/>
            </a:endParaRPr>
          </a:p>
        </p:txBody>
      </p:sp>
      <p:sp>
        <p:nvSpPr>
          <p:cNvPr id="337" name="Google Shape;290;p53"/>
          <p:cNvSpPr/>
          <p:nvPr/>
        </p:nvSpPr>
        <p:spPr>
          <a:xfrm>
            <a:off x="3394440" y="2648880"/>
            <a:ext cx="1872360" cy="502200"/>
          </a:xfrm>
          <a:prstGeom prst="rect">
            <a:avLst/>
          </a:prstGeom>
          <a:noFill/>
          <a:ln w="0">
            <a:noFill/>
          </a:ln>
        </p:spPr>
        <p:style>
          <a:lnRef idx="0"/>
          <a:fillRef idx="0"/>
          <a:effectRef idx="0"/>
          <a:fontRef idx="minor"/>
        </p:style>
        <p:txBody>
          <a:bodyPr lIns="0" tIns="91440" bIns="91440" anchor="t">
            <a:spAutoFit/>
          </a:bodyPr>
          <a:p>
            <a:pPr algn="ctr">
              <a:lnSpc>
                <a:spcPct val="150000"/>
              </a:lnSpc>
              <a:buNone/>
              <a:tabLst>
                <a:tab algn="l" pos="0"/>
              </a:tabLst>
            </a:pPr>
            <a:r>
              <a:rPr b="0" lang="en" sz="1400" spc="-1" strike="noStrike">
                <a:solidFill>
                  <a:srgbClr val="5f6368"/>
                </a:solidFill>
                <a:latin typeface="Open Sans SemiBold"/>
                <a:ea typeface="Open Sans SemiBold"/>
              </a:rPr>
              <a:t>Finding</a:t>
            </a:r>
            <a:endParaRPr b="0" lang="es-ES" sz="1400" spc="-1" strike="noStrike">
              <a:latin typeface="Arial"/>
            </a:endParaRPr>
          </a:p>
        </p:txBody>
      </p:sp>
      <p:sp>
        <p:nvSpPr>
          <p:cNvPr id="338" name="Google Shape;291;p53"/>
          <p:cNvSpPr/>
          <p:nvPr/>
        </p:nvSpPr>
        <p:spPr>
          <a:xfrm>
            <a:off x="6238440" y="2648880"/>
            <a:ext cx="1872360" cy="502200"/>
          </a:xfrm>
          <a:prstGeom prst="rect">
            <a:avLst/>
          </a:prstGeom>
          <a:noFill/>
          <a:ln w="0">
            <a:noFill/>
          </a:ln>
        </p:spPr>
        <p:style>
          <a:lnRef idx="0"/>
          <a:fillRef idx="0"/>
          <a:effectRef idx="0"/>
          <a:fontRef idx="minor"/>
        </p:style>
        <p:txBody>
          <a:bodyPr lIns="0" tIns="91440" bIns="91440" anchor="t">
            <a:spAutoFit/>
          </a:bodyPr>
          <a:p>
            <a:pPr algn="ctr">
              <a:lnSpc>
                <a:spcPct val="150000"/>
              </a:lnSpc>
              <a:buNone/>
              <a:tabLst>
                <a:tab algn="l" pos="0"/>
              </a:tabLst>
            </a:pPr>
            <a:r>
              <a:rPr b="0" lang="en" sz="1400" spc="-1" strike="noStrike">
                <a:solidFill>
                  <a:srgbClr val="5f6368"/>
                </a:solidFill>
                <a:latin typeface="Open Sans SemiBold"/>
                <a:ea typeface="Open Sans SemiBold"/>
              </a:rPr>
              <a:t>Finding</a:t>
            </a:r>
            <a:endParaRPr b="0" lang="es-ES" sz="1400" spc="-1" strike="noStrike">
              <a:latin typeface="Arial"/>
            </a:endParaRPr>
          </a:p>
        </p:txBody>
      </p:sp>
      <p:sp>
        <p:nvSpPr>
          <p:cNvPr id="339" name="Google Shape;292;p53"/>
          <p:cNvSpPr/>
          <p:nvPr/>
        </p:nvSpPr>
        <p:spPr>
          <a:xfrm>
            <a:off x="3340080" y="3131640"/>
            <a:ext cx="1980720" cy="393120"/>
          </a:xfrm>
          <a:prstGeom prst="rect">
            <a:avLst/>
          </a:prstGeom>
          <a:noFill/>
          <a:ln w="0">
            <a:noFill/>
          </a:ln>
        </p:spPr>
        <p:style>
          <a:lnRef idx="0"/>
          <a:fillRef idx="0"/>
          <a:effectRef idx="0"/>
          <a:fontRef idx="minor"/>
        </p:style>
        <p:txBody>
          <a:bodyPr lIns="0" tIns="91440" bIns="91440" anchor="t">
            <a:spAutoFit/>
          </a:bodyPr>
          <a:p>
            <a:pPr algn="ctr">
              <a:lnSpc>
                <a:spcPct val="115000"/>
              </a:lnSpc>
              <a:buNone/>
              <a:tabLst>
                <a:tab algn="l" pos="0"/>
              </a:tabLst>
            </a:pPr>
            <a:r>
              <a:rPr b="0" lang="en" sz="1200" spc="-1" strike="noStrike">
                <a:solidFill>
                  <a:srgbClr val="5f6368"/>
                </a:solidFill>
                <a:latin typeface="Open Sans"/>
                <a:ea typeface="Open Sans"/>
              </a:rPr>
              <a:t>App dual (inglés y español)</a:t>
            </a:r>
            <a:endParaRPr b="0" lang="es-ES" sz="1200" spc="-1" strike="noStrike">
              <a:latin typeface="Arial"/>
            </a:endParaRPr>
          </a:p>
        </p:txBody>
      </p:sp>
      <p:sp>
        <p:nvSpPr>
          <p:cNvPr id="340" name="Google Shape;293;p53"/>
          <p:cNvSpPr/>
          <p:nvPr/>
        </p:nvSpPr>
        <p:spPr>
          <a:xfrm>
            <a:off x="6184080" y="3131640"/>
            <a:ext cx="1980720" cy="812160"/>
          </a:xfrm>
          <a:prstGeom prst="rect">
            <a:avLst/>
          </a:prstGeom>
          <a:noFill/>
          <a:ln w="0">
            <a:noFill/>
          </a:ln>
        </p:spPr>
        <p:style>
          <a:lnRef idx="0"/>
          <a:fillRef idx="0"/>
          <a:effectRef idx="0"/>
          <a:fontRef idx="minor"/>
        </p:style>
        <p:txBody>
          <a:bodyPr lIns="0" tIns="91440" bIns="91440" anchor="t">
            <a:spAutoFit/>
          </a:bodyPr>
          <a:p>
            <a:pPr algn="ctr">
              <a:lnSpc>
                <a:spcPct val="115000"/>
              </a:lnSpc>
              <a:buNone/>
              <a:tabLst>
                <a:tab algn="l" pos="0"/>
              </a:tabLst>
            </a:pPr>
            <a:r>
              <a:rPr b="0" lang="en" sz="1200" spc="-1" strike="noStrike">
                <a:solidFill>
                  <a:srgbClr val="5f6368"/>
                </a:solidFill>
                <a:latin typeface="Open Sans"/>
                <a:ea typeface="Open Sans"/>
              </a:rPr>
              <a:t>Mejorar la funcionalidad de las llamadas de emergencia en la app</a:t>
            </a:r>
            <a:endParaRPr b="0" lang="es-ES" sz="1200" spc="-1" strike="noStrike">
              <a:latin typeface="Arial"/>
            </a:endParaRPr>
          </a:p>
        </p:txBody>
      </p:sp>
      <p:sp>
        <p:nvSpPr>
          <p:cNvPr id="341" name="Google Shape;294;p53"/>
          <p:cNvSpPr/>
          <p:nvPr/>
        </p:nvSpPr>
        <p:spPr>
          <a:xfrm>
            <a:off x="1229760" y="2098440"/>
            <a:ext cx="513000" cy="513000"/>
          </a:xfrm>
          <a:prstGeom prst="ellipse">
            <a:avLst/>
          </a:prstGeom>
          <a:solidFill>
            <a:srgbClr val="f29900"/>
          </a:solidFill>
          <a:ln w="0">
            <a:noFill/>
          </a:ln>
        </p:spPr>
        <p:style>
          <a:lnRef idx="0"/>
          <a:fillRef idx="0"/>
          <a:effectRef idx="0"/>
          <a:fontRef idx="minor"/>
        </p:style>
        <p:txBody>
          <a:bodyPr lIns="0" rIns="0" tIns="0" bIns="0" anchor="ctr">
            <a:noAutofit/>
          </a:bodyPr>
          <a:p>
            <a:pPr algn="ctr">
              <a:lnSpc>
                <a:spcPct val="100000"/>
              </a:lnSpc>
              <a:buNone/>
              <a:tabLst>
                <a:tab algn="l" pos="0"/>
              </a:tabLst>
            </a:pPr>
            <a:r>
              <a:rPr b="0" lang="en" sz="2200" spc="-1" strike="noStrike">
                <a:solidFill>
                  <a:srgbClr val="ffffff"/>
                </a:solidFill>
                <a:latin typeface="Google Sans Medium"/>
                <a:ea typeface="Google Sans Medium"/>
              </a:rPr>
              <a:t>1</a:t>
            </a:r>
            <a:endParaRPr b="0" lang="es-ES" sz="2200" spc="-1" strike="noStrike">
              <a:latin typeface="Arial"/>
            </a:endParaRPr>
          </a:p>
        </p:txBody>
      </p:sp>
      <p:sp>
        <p:nvSpPr>
          <p:cNvPr id="342" name="Google Shape;295;p53"/>
          <p:cNvSpPr/>
          <p:nvPr/>
        </p:nvSpPr>
        <p:spPr>
          <a:xfrm>
            <a:off x="4074120" y="2110680"/>
            <a:ext cx="513000" cy="513000"/>
          </a:xfrm>
          <a:prstGeom prst="ellipse">
            <a:avLst/>
          </a:prstGeom>
          <a:solidFill>
            <a:srgbClr val="f29900"/>
          </a:solidFill>
          <a:ln w="0">
            <a:noFill/>
          </a:ln>
        </p:spPr>
        <p:style>
          <a:lnRef idx="0"/>
          <a:fillRef idx="0"/>
          <a:effectRef idx="0"/>
          <a:fontRef idx="minor"/>
        </p:style>
        <p:txBody>
          <a:bodyPr lIns="0" rIns="0" tIns="0" bIns="0" anchor="ctr">
            <a:noAutofit/>
          </a:bodyPr>
          <a:p>
            <a:pPr algn="ctr">
              <a:lnSpc>
                <a:spcPct val="100000"/>
              </a:lnSpc>
              <a:buNone/>
              <a:tabLst>
                <a:tab algn="l" pos="0"/>
              </a:tabLst>
            </a:pPr>
            <a:r>
              <a:rPr b="0" lang="en" sz="2200" spc="-1" strike="noStrike">
                <a:solidFill>
                  <a:srgbClr val="ffffff"/>
                </a:solidFill>
                <a:latin typeface="Google Sans Medium"/>
                <a:ea typeface="Google Sans Medium"/>
              </a:rPr>
              <a:t>2</a:t>
            </a:r>
            <a:endParaRPr b="0" lang="es-ES" sz="2200" spc="-1" strike="noStrike">
              <a:latin typeface="Arial"/>
            </a:endParaRPr>
          </a:p>
        </p:txBody>
      </p:sp>
      <p:sp>
        <p:nvSpPr>
          <p:cNvPr id="343" name="Google Shape;296;p53"/>
          <p:cNvSpPr/>
          <p:nvPr/>
        </p:nvSpPr>
        <p:spPr>
          <a:xfrm>
            <a:off x="6918120" y="2098440"/>
            <a:ext cx="513000" cy="513000"/>
          </a:xfrm>
          <a:prstGeom prst="ellipse">
            <a:avLst/>
          </a:prstGeom>
          <a:solidFill>
            <a:srgbClr val="f29900"/>
          </a:solidFill>
          <a:ln w="0">
            <a:noFill/>
          </a:ln>
        </p:spPr>
        <p:style>
          <a:lnRef idx="0"/>
          <a:fillRef idx="0"/>
          <a:effectRef idx="0"/>
          <a:fontRef idx="minor"/>
        </p:style>
        <p:txBody>
          <a:bodyPr lIns="0" rIns="0" tIns="0" bIns="0" anchor="ctr">
            <a:noAutofit/>
          </a:bodyPr>
          <a:p>
            <a:pPr algn="ctr">
              <a:lnSpc>
                <a:spcPct val="100000"/>
              </a:lnSpc>
              <a:buNone/>
              <a:tabLst>
                <a:tab algn="l" pos="0"/>
              </a:tabLst>
            </a:pPr>
            <a:r>
              <a:rPr b="0" lang="en" sz="2200" spc="-1" strike="noStrike">
                <a:solidFill>
                  <a:srgbClr val="ffffff"/>
                </a:solidFill>
                <a:latin typeface="Google Sans Medium"/>
                <a:ea typeface="Google Sans Medium"/>
              </a:rPr>
              <a:t>3</a:t>
            </a:r>
            <a:endParaRPr b="0" lang="es-ES" sz="22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34a853"/>
        </a:solidFill>
      </p:bgPr>
    </p:bg>
    <p:spTree>
      <p:nvGrpSpPr>
        <p:cNvPr id="1" name=""/>
        <p:cNvGrpSpPr/>
        <p:nvPr/>
      </p:nvGrpSpPr>
      <p:grpSpPr>
        <a:xfrm>
          <a:off x="0" y="0"/>
          <a:ext cx="0" cy="0"/>
          <a:chOff x="0" y="0"/>
          <a:chExt cx="0" cy="0"/>
        </a:xfrm>
      </p:grpSpPr>
      <p:sp>
        <p:nvSpPr>
          <p:cNvPr id="344" name="Google Shape;301;p54"/>
          <p:cNvSpPr/>
          <p:nvPr/>
        </p:nvSpPr>
        <p:spPr>
          <a:xfrm>
            <a:off x="3721320" y="2048400"/>
            <a:ext cx="3989520" cy="1141560"/>
          </a:xfrm>
          <a:prstGeom prst="rect">
            <a:avLst/>
          </a:prstGeom>
          <a:noFill/>
          <a:ln w="0">
            <a:noFill/>
          </a:ln>
        </p:spPr>
        <p:style>
          <a:lnRef idx="0"/>
          <a:fillRef idx="0"/>
          <a:effectRef idx="0"/>
          <a:fontRef idx="minor"/>
        </p:style>
        <p:txBody>
          <a:bodyPr tIns="91440" bIns="91440" anchor="t">
            <a:spAutoFit/>
          </a:bodyPr>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Mockups</a:t>
            </a:r>
            <a:endParaRPr b="0" lang="es-ES" sz="1400" spc="-1" strike="noStrike">
              <a:latin typeface="Arial"/>
            </a:endParaRPr>
          </a:p>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High-fidelity prototype</a:t>
            </a:r>
            <a:endParaRPr b="0" lang="es-ES" sz="1400" spc="-1" strike="noStrike">
              <a:latin typeface="Arial"/>
            </a:endParaRPr>
          </a:p>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Accessibility</a:t>
            </a:r>
            <a:endParaRPr b="0" lang="es-ES" sz="1400" spc="-1" strike="noStrike">
              <a:latin typeface="Arial"/>
            </a:endParaRPr>
          </a:p>
        </p:txBody>
      </p:sp>
      <p:sp>
        <p:nvSpPr>
          <p:cNvPr id="345" name="Google Shape;302;p54"/>
          <p:cNvSpPr/>
          <p:nvPr/>
        </p:nvSpPr>
        <p:spPr>
          <a:xfrm>
            <a:off x="-468720" y="2082240"/>
            <a:ext cx="3704040" cy="1023480"/>
          </a:xfrm>
          <a:prstGeom prst="rect">
            <a:avLst/>
          </a:prstGeom>
          <a:noFill/>
          <a:ln w="0">
            <a:noFill/>
          </a:ln>
        </p:spPr>
        <p:style>
          <a:lnRef idx="0"/>
          <a:fillRef idx="0"/>
          <a:effectRef idx="0"/>
          <a:fontRef idx="minor"/>
        </p:style>
        <p:txBody>
          <a:bodyPr tIns="91440" bIns="91440" anchor="t">
            <a:spAutoFit/>
          </a:bodyPr>
          <a:p>
            <a:pPr algn="r">
              <a:lnSpc>
                <a:spcPct val="115000"/>
              </a:lnSpc>
              <a:buNone/>
              <a:tabLst>
                <a:tab algn="l" pos="0"/>
              </a:tabLst>
            </a:pPr>
            <a:r>
              <a:rPr b="0" lang="en" sz="2400" spc="-1" strike="noStrike">
                <a:solidFill>
                  <a:srgbClr val="ffffff"/>
                </a:solidFill>
                <a:latin typeface="Open Sans"/>
                <a:ea typeface="Open Sans"/>
              </a:rPr>
              <a:t>Refining</a:t>
            </a:r>
            <a:endParaRPr b="0" lang="es-ES" sz="2400" spc="-1" strike="noStrike">
              <a:latin typeface="Arial"/>
            </a:endParaRPr>
          </a:p>
          <a:p>
            <a:pPr algn="r">
              <a:lnSpc>
                <a:spcPct val="115000"/>
              </a:lnSpc>
              <a:buNone/>
              <a:tabLst>
                <a:tab algn="l" pos="0"/>
              </a:tabLst>
            </a:pPr>
            <a:r>
              <a:rPr b="0" lang="en" sz="2400" spc="-1" strike="noStrike">
                <a:solidFill>
                  <a:srgbClr val="ffffff"/>
                </a:solidFill>
                <a:latin typeface="Open Sans"/>
                <a:ea typeface="Open Sans"/>
              </a:rPr>
              <a:t>the design</a:t>
            </a:r>
            <a:endParaRPr b="0" lang="es-ES" sz="2400" spc="-1" strike="noStrike">
              <a:latin typeface="Arial"/>
            </a:endParaRPr>
          </a:p>
        </p:txBody>
      </p:sp>
      <p:sp>
        <p:nvSpPr>
          <p:cNvPr id="346" name="Google Shape;303;p54"/>
          <p:cNvSpPr/>
          <p:nvPr/>
        </p:nvSpPr>
        <p:spPr>
          <a:xfrm>
            <a:off x="3459960" y="1032120"/>
            <a:ext cx="36360" cy="3078720"/>
          </a:xfrm>
          <a:custGeom>
            <a:avLst/>
            <a:gdLst/>
            <a:ahLst/>
            <a:rect l="l" t="t" r="r" b="b"/>
            <a:pathLst>
              <a:path w="21600" h="21600">
                <a:moveTo>
                  <a:pt x="0" y="0"/>
                </a:moveTo>
                <a:lnTo>
                  <a:pt x="21600" y="21600"/>
                </a:lnTo>
              </a:path>
            </a:pathLst>
          </a:custGeom>
          <a:noFill/>
          <a:ln w="19050">
            <a:solidFill>
              <a:srgbClr val="ffffff"/>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7" name="Google Shape;308;p55"/>
          <p:cNvSpPr/>
          <p:nvPr/>
        </p:nvSpPr>
        <p:spPr>
          <a:xfrm>
            <a:off x="517680" y="524520"/>
            <a:ext cx="700056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Mockups</a:t>
            </a:r>
            <a:endParaRPr b="0" lang="es-ES" sz="2400" spc="-1" strike="noStrike">
              <a:latin typeface="Arial"/>
            </a:endParaRPr>
          </a:p>
        </p:txBody>
      </p:sp>
      <p:sp>
        <p:nvSpPr>
          <p:cNvPr id="348" name="Google Shape;309;p 1"/>
          <p:cNvSpPr/>
          <p:nvPr/>
        </p:nvSpPr>
        <p:spPr>
          <a:xfrm>
            <a:off x="517680" y="1522440"/>
            <a:ext cx="2421000" cy="273996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5f6368"/>
                </a:solidFill>
                <a:latin typeface="Open Sans"/>
                <a:ea typeface="Open Sans"/>
              </a:rPr>
              <a:t>Uno de los hallazgos más importantes detectados en el estudio de usabilidad fue el de la necesidad de mejorar la localización (ciudad y estado) para la llamada rápida de emergencia.</a:t>
            </a:r>
            <a:endParaRPr b="0" lang="es-ES" sz="1400" spc="-1" strike="noStrike">
              <a:latin typeface="Arial"/>
            </a:endParaRPr>
          </a:p>
          <a:p>
            <a:pPr>
              <a:lnSpc>
                <a:spcPct val="150000"/>
              </a:lnSpc>
              <a:buNone/>
              <a:tabLst>
                <a:tab algn="l" pos="0"/>
              </a:tabLst>
            </a:pPr>
            <a:endParaRPr b="0" lang="es-ES" sz="1400" spc="-1" strike="noStrike">
              <a:latin typeface="Arial"/>
            </a:endParaRPr>
          </a:p>
        </p:txBody>
      </p:sp>
      <p:sp>
        <p:nvSpPr>
          <p:cNvPr id="349" name="Google Shape;310;p 1"/>
          <p:cNvSpPr/>
          <p:nvPr/>
        </p:nvSpPr>
        <p:spPr>
          <a:xfrm>
            <a:off x="3282840" y="1260000"/>
            <a:ext cx="2297160" cy="3250080"/>
          </a:xfrm>
          <a:prstGeom prst="rect">
            <a:avLst/>
          </a:prstGeom>
          <a:solidFill>
            <a:srgbClr val="eeeeee"/>
          </a:solidFill>
          <a:ln w="0">
            <a:noFill/>
          </a:ln>
        </p:spPr>
        <p:style>
          <a:lnRef idx="0"/>
          <a:fillRef idx="0"/>
          <a:effectRef idx="0"/>
          <a:fontRef idx="minor"/>
        </p:style>
      </p:sp>
      <p:sp>
        <p:nvSpPr>
          <p:cNvPr id="350" name="Google Shape;311;p 1"/>
          <p:cNvSpPr/>
          <p:nvPr/>
        </p:nvSpPr>
        <p:spPr>
          <a:xfrm>
            <a:off x="3240000" y="1980000"/>
            <a:ext cx="2360160" cy="200844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En la versión de maqueta previa no existía el botón rojo que geolocaliza de manera automática á ciudad y Estado (Comunidad Autónoma en el caso  de España). Se detectó que  introducir mediante desplegables la Ciudad y Estado no era funcional en momentos de emergencia.</a:t>
            </a:r>
            <a:endParaRPr b="0" lang="es-ES" sz="1200" spc="-1" strike="noStrike">
              <a:latin typeface="Arial"/>
            </a:endParaRPr>
          </a:p>
        </p:txBody>
      </p:sp>
      <p:sp>
        <p:nvSpPr>
          <p:cNvPr id="351" name="Google Shape;312;p 1"/>
          <p:cNvSpPr/>
          <p:nvPr/>
        </p:nvSpPr>
        <p:spPr>
          <a:xfrm>
            <a:off x="6774120" y="1268280"/>
            <a:ext cx="1818720" cy="3174120"/>
          </a:xfrm>
          <a:prstGeom prst="rect">
            <a:avLst/>
          </a:prstGeom>
          <a:solidFill>
            <a:srgbClr val="eeeeee"/>
          </a:solidFill>
          <a:ln w="0">
            <a:noFill/>
          </a:ln>
        </p:spPr>
        <p:style>
          <a:lnRef idx="0"/>
          <a:fillRef idx="0"/>
          <a:effectRef idx="0"/>
          <a:fontRef idx="minor"/>
        </p:style>
      </p:sp>
      <p:sp>
        <p:nvSpPr>
          <p:cNvPr id="352" name="Google Shape;313;p 1"/>
          <p:cNvSpPr/>
          <p:nvPr/>
        </p:nvSpPr>
        <p:spPr>
          <a:xfrm>
            <a:off x="7133400" y="2670840"/>
            <a:ext cx="1100160" cy="54828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Mockup 1 after</a:t>
            </a:r>
            <a:endParaRPr b="0" lang="es-ES" sz="1200" spc="-1" strike="noStrike">
              <a:latin typeface="Arial"/>
            </a:endParaRPr>
          </a:p>
        </p:txBody>
      </p:sp>
      <p:sp>
        <p:nvSpPr>
          <p:cNvPr id="353" name="Google Shape;314;p 1"/>
          <p:cNvSpPr/>
          <p:nvPr/>
        </p:nvSpPr>
        <p:spPr>
          <a:xfrm>
            <a:off x="5749920" y="2855520"/>
            <a:ext cx="811800" cy="360"/>
          </a:xfrm>
          <a:custGeom>
            <a:avLst/>
            <a:gdLst/>
            <a:ahLst/>
            <a:rect l="l" t="t" r="r" b="b"/>
            <a:pathLst>
              <a:path w="21600" h="21600">
                <a:moveTo>
                  <a:pt x="0" y="0"/>
                </a:moveTo>
                <a:lnTo>
                  <a:pt x="21600" y="21600"/>
                </a:lnTo>
              </a:path>
            </a:pathLst>
          </a:custGeom>
          <a:noFill/>
          <a:ln w="28575">
            <a:solidFill>
              <a:srgbClr val="34a853"/>
            </a:solidFill>
            <a:round/>
            <a:tailEnd len="med" type="triangle" w="med"/>
          </a:ln>
        </p:spPr>
        <p:style>
          <a:lnRef idx="0"/>
          <a:fillRef idx="0"/>
          <a:effectRef idx="0"/>
          <a:fontRef idx="minor"/>
        </p:style>
      </p:sp>
      <p:sp>
        <p:nvSpPr>
          <p:cNvPr id="354" name="Google Shape;315;p 1"/>
          <p:cNvSpPr/>
          <p:nvPr/>
        </p:nvSpPr>
        <p:spPr>
          <a:xfrm>
            <a:off x="3450960" y="861120"/>
            <a:ext cx="2353320" cy="57888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34a853"/>
                </a:solidFill>
                <a:latin typeface="Open Sans"/>
                <a:ea typeface="Open Sans"/>
              </a:rPr>
              <a:t>Before usability study</a:t>
            </a:r>
            <a:endParaRPr b="0" lang="es-ES" sz="1200" spc="-1" strike="noStrike">
              <a:latin typeface="Arial"/>
            </a:endParaRPr>
          </a:p>
          <a:p>
            <a:pPr>
              <a:lnSpc>
                <a:spcPct val="100000"/>
              </a:lnSpc>
              <a:buNone/>
              <a:tabLst>
                <a:tab algn="l" pos="0"/>
              </a:tabLst>
            </a:pPr>
            <a:endParaRPr b="0" lang="es-ES" sz="1400" spc="-1" strike="noStrike">
              <a:latin typeface="Arial"/>
            </a:endParaRPr>
          </a:p>
        </p:txBody>
      </p:sp>
      <p:sp>
        <p:nvSpPr>
          <p:cNvPr id="355" name="Google Shape;316;p 1"/>
          <p:cNvSpPr/>
          <p:nvPr/>
        </p:nvSpPr>
        <p:spPr>
          <a:xfrm>
            <a:off x="6506640" y="853200"/>
            <a:ext cx="2353320" cy="57888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34a853"/>
                </a:solidFill>
                <a:latin typeface="Open Sans"/>
                <a:ea typeface="Open Sans"/>
              </a:rPr>
              <a:t>After usability study</a:t>
            </a:r>
            <a:endParaRPr b="0" lang="es-ES" sz="1200" spc="-1" strike="noStrike">
              <a:latin typeface="Arial"/>
            </a:endParaRPr>
          </a:p>
          <a:p>
            <a:pPr>
              <a:lnSpc>
                <a:spcPct val="100000"/>
              </a:lnSpc>
              <a:buNone/>
              <a:tabLst>
                <a:tab algn="l" pos="0"/>
              </a:tabLst>
            </a:pPr>
            <a:endParaRPr b="0" lang="es-ES" sz="1400" spc="-1" strike="noStrike">
              <a:latin typeface="Arial"/>
            </a:endParaRPr>
          </a:p>
        </p:txBody>
      </p:sp>
      <p:pic>
        <p:nvPicPr>
          <p:cNvPr id="356" name="" descr=""/>
          <p:cNvPicPr/>
          <p:nvPr/>
        </p:nvPicPr>
        <p:blipFill>
          <a:blip r:embed="rId1"/>
          <a:stretch/>
        </p:blipFill>
        <p:spPr>
          <a:xfrm>
            <a:off x="6943320" y="1440000"/>
            <a:ext cx="1516680" cy="2880000"/>
          </a:xfrm>
          <a:prstGeom prst="rect">
            <a:avLst/>
          </a:prstGeom>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7" name="Google Shape;334;p57"/>
          <p:cNvSpPr/>
          <p:nvPr/>
        </p:nvSpPr>
        <p:spPr>
          <a:xfrm>
            <a:off x="517680" y="524520"/>
            <a:ext cx="700056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Mockups</a:t>
            </a:r>
            <a:endParaRPr b="0" lang="es-ES" sz="2400" spc="-1" strike="noStrike">
              <a:latin typeface="Arial"/>
            </a:endParaRPr>
          </a:p>
        </p:txBody>
      </p:sp>
      <p:sp>
        <p:nvSpPr>
          <p:cNvPr id="358" name="Google Shape;335;p57"/>
          <p:cNvSpPr/>
          <p:nvPr/>
        </p:nvSpPr>
        <p:spPr>
          <a:xfrm>
            <a:off x="531000" y="1391760"/>
            <a:ext cx="1818720" cy="3174120"/>
          </a:xfrm>
          <a:prstGeom prst="rect">
            <a:avLst/>
          </a:prstGeom>
          <a:solidFill>
            <a:schemeClr val="lt2"/>
          </a:solidFill>
          <a:ln w="0">
            <a:noFill/>
          </a:ln>
        </p:spPr>
        <p:style>
          <a:lnRef idx="0"/>
          <a:fillRef idx="0"/>
          <a:effectRef idx="0"/>
          <a:fontRef idx="minor"/>
        </p:style>
      </p:sp>
      <p:sp>
        <p:nvSpPr>
          <p:cNvPr id="359" name="Google Shape;336;p57"/>
          <p:cNvSpPr/>
          <p:nvPr/>
        </p:nvSpPr>
        <p:spPr>
          <a:xfrm>
            <a:off x="2601720" y="1413720"/>
            <a:ext cx="1818720" cy="3174120"/>
          </a:xfrm>
          <a:prstGeom prst="rect">
            <a:avLst/>
          </a:prstGeom>
          <a:solidFill>
            <a:schemeClr val="lt2"/>
          </a:solidFill>
          <a:ln w="0">
            <a:noFill/>
          </a:ln>
        </p:spPr>
        <p:style>
          <a:lnRef idx="0"/>
          <a:fillRef idx="0"/>
          <a:effectRef idx="0"/>
          <a:fontRef idx="minor"/>
        </p:style>
      </p:sp>
      <p:sp>
        <p:nvSpPr>
          <p:cNvPr id="360" name="Google Shape;337;p57"/>
          <p:cNvSpPr/>
          <p:nvPr/>
        </p:nvSpPr>
        <p:spPr>
          <a:xfrm>
            <a:off x="4698000" y="1447920"/>
            <a:ext cx="1818720" cy="3174120"/>
          </a:xfrm>
          <a:prstGeom prst="rect">
            <a:avLst/>
          </a:prstGeom>
          <a:solidFill>
            <a:schemeClr val="lt2"/>
          </a:solidFill>
          <a:ln w="0">
            <a:noFill/>
          </a:ln>
        </p:spPr>
        <p:style>
          <a:lnRef idx="0"/>
          <a:fillRef idx="0"/>
          <a:effectRef idx="0"/>
          <a:fontRef idx="minor"/>
        </p:style>
      </p:sp>
      <p:sp>
        <p:nvSpPr>
          <p:cNvPr id="361" name="Google Shape;338;p57"/>
          <p:cNvSpPr/>
          <p:nvPr/>
        </p:nvSpPr>
        <p:spPr>
          <a:xfrm>
            <a:off x="6794280" y="1447920"/>
            <a:ext cx="1818720" cy="3174120"/>
          </a:xfrm>
          <a:prstGeom prst="rect">
            <a:avLst/>
          </a:prstGeom>
          <a:solidFill>
            <a:schemeClr val="lt2"/>
          </a:solidFill>
          <a:ln w="0">
            <a:noFill/>
          </a:ln>
        </p:spPr>
        <p:style>
          <a:lnRef idx="0"/>
          <a:fillRef idx="0"/>
          <a:effectRef idx="0"/>
          <a:fontRef idx="minor"/>
        </p:style>
      </p:sp>
      <p:sp>
        <p:nvSpPr>
          <p:cNvPr id="362" name="Google Shape;339;p57"/>
          <p:cNvSpPr/>
          <p:nvPr/>
        </p:nvSpPr>
        <p:spPr>
          <a:xfrm>
            <a:off x="890280" y="2701800"/>
            <a:ext cx="1100160" cy="73080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Main mockup screen for display</a:t>
            </a:r>
            <a:endParaRPr b="0" lang="es-ES" sz="1200" spc="-1" strike="noStrike">
              <a:latin typeface="Arial"/>
            </a:endParaRPr>
          </a:p>
        </p:txBody>
      </p:sp>
      <p:sp>
        <p:nvSpPr>
          <p:cNvPr id="363" name="Google Shape;340;p57"/>
          <p:cNvSpPr/>
          <p:nvPr/>
        </p:nvSpPr>
        <p:spPr>
          <a:xfrm>
            <a:off x="2953800" y="2723760"/>
            <a:ext cx="1100160" cy="73080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Main mockup screen for display</a:t>
            </a:r>
            <a:endParaRPr b="0" lang="es-ES" sz="1200" spc="-1" strike="noStrike">
              <a:latin typeface="Arial"/>
            </a:endParaRPr>
          </a:p>
        </p:txBody>
      </p:sp>
      <p:sp>
        <p:nvSpPr>
          <p:cNvPr id="364" name="Google Shape;341;p57"/>
          <p:cNvSpPr/>
          <p:nvPr/>
        </p:nvSpPr>
        <p:spPr>
          <a:xfrm>
            <a:off x="5057280" y="2701800"/>
            <a:ext cx="1100160" cy="73080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Main mockup screen for display</a:t>
            </a:r>
            <a:endParaRPr b="0" lang="es-ES" sz="1200" spc="-1" strike="noStrike">
              <a:latin typeface="Arial"/>
            </a:endParaRPr>
          </a:p>
        </p:txBody>
      </p:sp>
      <p:sp>
        <p:nvSpPr>
          <p:cNvPr id="365" name="Google Shape;342;p57"/>
          <p:cNvSpPr/>
          <p:nvPr/>
        </p:nvSpPr>
        <p:spPr>
          <a:xfrm>
            <a:off x="7160400" y="2757960"/>
            <a:ext cx="1100160" cy="73080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Main mockup screen for display</a:t>
            </a:r>
            <a:endParaRPr b="0" lang="es-ES" sz="1200" spc="-1" strike="noStrike">
              <a:latin typeface="Arial"/>
            </a:endParaRPr>
          </a:p>
        </p:txBody>
      </p:sp>
      <p:pic>
        <p:nvPicPr>
          <p:cNvPr id="366" name="" descr=""/>
          <p:cNvPicPr/>
          <p:nvPr/>
        </p:nvPicPr>
        <p:blipFill>
          <a:blip r:embed="rId1"/>
          <a:stretch/>
        </p:blipFill>
        <p:spPr>
          <a:xfrm>
            <a:off x="2880000" y="1560600"/>
            <a:ext cx="1378800" cy="2867400"/>
          </a:xfrm>
          <a:prstGeom prst="rect">
            <a:avLst/>
          </a:prstGeom>
          <a:ln w="0">
            <a:noFill/>
          </a:ln>
        </p:spPr>
      </p:pic>
      <p:pic>
        <p:nvPicPr>
          <p:cNvPr id="367" name="" descr=""/>
          <p:cNvPicPr/>
          <p:nvPr/>
        </p:nvPicPr>
        <p:blipFill>
          <a:blip r:embed="rId2"/>
          <a:stretch/>
        </p:blipFill>
        <p:spPr>
          <a:xfrm>
            <a:off x="7020000" y="1620000"/>
            <a:ext cx="1332360" cy="2872080"/>
          </a:xfrm>
          <a:prstGeom prst="rect">
            <a:avLst/>
          </a:prstGeom>
          <a:ln w="0">
            <a:noFill/>
          </a:ln>
        </p:spPr>
      </p:pic>
      <p:pic>
        <p:nvPicPr>
          <p:cNvPr id="368" name="" descr=""/>
          <p:cNvPicPr/>
          <p:nvPr/>
        </p:nvPicPr>
        <p:blipFill>
          <a:blip r:embed="rId3"/>
          <a:stretch/>
        </p:blipFill>
        <p:spPr>
          <a:xfrm>
            <a:off x="4968000" y="1692000"/>
            <a:ext cx="1260000" cy="2725560"/>
          </a:xfrm>
          <a:prstGeom prst="rect">
            <a:avLst/>
          </a:prstGeom>
          <a:ln w="0">
            <a:noFill/>
          </a:ln>
        </p:spPr>
      </p:pic>
      <p:pic>
        <p:nvPicPr>
          <p:cNvPr id="369" name="" descr=""/>
          <p:cNvPicPr/>
          <p:nvPr/>
        </p:nvPicPr>
        <p:blipFill>
          <a:blip r:embed="rId4"/>
          <a:stretch/>
        </p:blipFill>
        <p:spPr>
          <a:xfrm>
            <a:off x="828000" y="1656000"/>
            <a:ext cx="1260000" cy="2705040"/>
          </a:xfrm>
          <a:prstGeom prst="rect">
            <a:avLst/>
          </a:prstGeom>
          <a:ln w="0">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0" name="Google Shape;347;p58"/>
          <p:cNvSpPr/>
          <p:nvPr/>
        </p:nvSpPr>
        <p:spPr>
          <a:xfrm>
            <a:off x="4437360" y="524880"/>
            <a:ext cx="4480560" cy="4093560"/>
          </a:xfrm>
          <a:prstGeom prst="rect">
            <a:avLst/>
          </a:prstGeom>
          <a:solidFill>
            <a:schemeClr val="lt2"/>
          </a:solidFill>
          <a:ln w="0">
            <a:noFill/>
          </a:ln>
        </p:spPr>
        <p:style>
          <a:lnRef idx="0"/>
          <a:fillRef idx="0"/>
          <a:effectRef idx="0"/>
          <a:fontRef idx="minor"/>
        </p:style>
      </p:sp>
      <p:sp>
        <p:nvSpPr>
          <p:cNvPr id="371" name="Google Shape;348;p58"/>
          <p:cNvSpPr/>
          <p:nvPr/>
        </p:nvSpPr>
        <p:spPr>
          <a:xfrm>
            <a:off x="517680" y="524520"/>
            <a:ext cx="7000560" cy="1023480"/>
          </a:xfrm>
          <a:prstGeom prst="rect">
            <a:avLst/>
          </a:prstGeom>
          <a:noFill/>
          <a:ln w="0">
            <a:noFill/>
          </a:ln>
        </p:spPr>
        <p:style>
          <a:lnRef idx="0"/>
          <a:fillRef idx="0"/>
          <a:effectRef idx="0"/>
          <a:fontRef idx="minor"/>
        </p:style>
        <p:txBody>
          <a:bodyPr lIns="0" tIns="91440" bIns="91440" anchor="t">
            <a:spAutoFit/>
          </a:bodyPr>
          <a:p>
            <a:pPr>
              <a:lnSpc>
                <a:spcPct val="115000"/>
              </a:lnSpc>
              <a:buNone/>
              <a:tabLst>
                <a:tab algn="l" pos="0"/>
              </a:tabLst>
            </a:pPr>
            <a:r>
              <a:rPr b="0" lang="en" sz="2400" spc="-1" strike="noStrike">
                <a:solidFill>
                  <a:srgbClr val="5f6368"/>
                </a:solidFill>
                <a:latin typeface="Open Sans"/>
                <a:ea typeface="Open Sans"/>
              </a:rPr>
              <a:t>High-fidelity</a:t>
            </a:r>
            <a:br>
              <a:rPr sz="2400"/>
            </a:br>
            <a:r>
              <a:rPr b="0" lang="en" sz="2400" spc="-1" strike="noStrike">
                <a:solidFill>
                  <a:srgbClr val="5f6368"/>
                </a:solidFill>
                <a:latin typeface="Open Sans"/>
                <a:ea typeface="Open Sans"/>
              </a:rPr>
              <a:t>prototype</a:t>
            </a:r>
            <a:endParaRPr b="0" lang="es-ES" sz="2400" spc="-1" strike="noStrike">
              <a:latin typeface="Arial"/>
            </a:endParaRPr>
          </a:p>
        </p:txBody>
      </p:sp>
      <p:sp>
        <p:nvSpPr>
          <p:cNvPr id="372" name="Google Shape;349;p58"/>
          <p:cNvSpPr/>
          <p:nvPr/>
        </p:nvSpPr>
        <p:spPr>
          <a:xfrm>
            <a:off x="532800" y="1793880"/>
            <a:ext cx="2421000" cy="114228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5f6368"/>
                </a:solidFill>
                <a:latin typeface="Open Sans"/>
                <a:ea typeface="Open Sans"/>
                <a:hlinkClick r:id="rId1"/>
              </a:rPr>
              <a:t>Prototipo de alta fidelidad de la app</a:t>
            </a:r>
            <a:endParaRPr b="0" lang="es-ES" sz="1400" spc="-1" strike="noStrike">
              <a:latin typeface="Arial"/>
            </a:endParaRPr>
          </a:p>
          <a:p>
            <a:pPr>
              <a:lnSpc>
                <a:spcPct val="150000"/>
              </a:lnSpc>
              <a:buNone/>
              <a:tabLst>
                <a:tab algn="l" pos="0"/>
              </a:tabLst>
            </a:pPr>
            <a:endParaRPr b="0" lang="es-ES" sz="1400" spc="-1" strike="noStrike">
              <a:latin typeface="Arial"/>
            </a:endParaRPr>
          </a:p>
          <a:p>
            <a:pPr>
              <a:lnSpc>
                <a:spcPct val="150000"/>
              </a:lnSpc>
              <a:buNone/>
              <a:tabLst>
                <a:tab algn="l" pos="0"/>
              </a:tabLst>
            </a:pPr>
            <a:r>
              <a:rPr b="0" lang="en" sz="1400" spc="-1" strike="noStrike">
                <a:solidFill>
                  <a:srgbClr val="5f6368"/>
                </a:solidFill>
                <a:latin typeface="Open Sans"/>
                <a:ea typeface="Open Sans"/>
                <a:hlinkClick r:id="rId2"/>
              </a:rPr>
              <a:t>Prototipo de alta fidelidad de la web móvil</a:t>
            </a:r>
            <a:endParaRPr b="0" lang="es-ES" sz="1400" spc="-1" strike="noStrike">
              <a:latin typeface="Arial"/>
            </a:endParaRPr>
          </a:p>
        </p:txBody>
      </p:sp>
      <p:sp>
        <p:nvSpPr>
          <p:cNvPr id="373" name="Google Shape;350;p58"/>
          <p:cNvSpPr/>
          <p:nvPr/>
        </p:nvSpPr>
        <p:spPr>
          <a:xfrm>
            <a:off x="6011640" y="2109960"/>
            <a:ext cx="1332000" cy="91332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Screenshot of prototype with connections or prototype GIF</a:t>
            </a:r>
            <a:endParaRPr b="0" lang="es-ES" sz="1200" spc="-1" strike="noStrike">
              <a:latin typeface="Arial"/>
            </a:endParaRPr>
          </a:p>
        </p:txBody>
      </p:sp>
      <p:pic>
        <p:nvPicPr>
          <p:cNvPr id="374" name="" descr=""/>
          <p:cNvPicPr/>
          <p:nvPr/>
        </p:nvPicPr>
        <p:blipFill>
          <a:blip r:embed="rId3"/>
          <a:stretch/>
        </p:blipFill>
        <p:spPr>
          <a:xfrm>
            <a:off x="4490640" y="1225440"/>
            <a:ext cx="4329360" cy="237456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8" name="Google Shape;159;p40"/>
          <p:cNvSpPr/>
          <p:nvPr/>
        </p:nvSpPr>
        <p:spPr>
          <a:xfrm>
            <a:off x="1231200" y="1351800"/>
            <a:ext cx="3933720" cy="132300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4285f4"/>
                </a:solidFill>
                <a:latin typeface="Open Sans SemiBold"/>
                <a:ea typeface="Open Sans SemiBold"/>
              </a:rPr>
              <a:t>The product: </a:t>
            </a:r>
            <a:endParaRPr b="0" lang="es-ES" sz="1400" spc="-1" strike="noStrike">
              <a:latin typeface="Arial"/>
            </a:endParaRPr>
          </a:p>
          <a:p>
            <a:pPr>
              <a:lnSpc>
                <a:spcPct val="150000"/>
              </a:lnSpc>
              <a:buNone/>
              <a:tabLst>
                <a:tab algn="l" pos="0"/>
              </a:tabLst>
            </a:pPr>
            <a:r>
              <a:rPr b="0" lang="en" sz="1200" spc="-1" strike="noStrike">
                <a:solidFill>
                  <a:srgbClr val="5f6368"/>
                </a:solidFill>
                <a:latin typeface="Open Sans"/>
                <a:ea typeface="Open Sans"/>
              </a:rPr>
              <a:t>El producto consta de una app dedicada Android con un servicio de primeros auxilios y llamadas de emergencia y una web responsiva sobre actualidad médica.</a:t>
            </a:r>
            <a:endParaRPr b="0" lang="es-ES" sz="1200" spc="-1" strike="noStrike">
              <a:latin typeface="Arial"/>
            </a:endParaRPr>
          </a:p>
        </p:txBody>
      </p:sp>
      <p:sp>
        <p:nvSpPr>
          <p:cNvPr id="249" name="Google Shape;160;p40"/>
          <p:cNvSpPr/>
          <p:nvPr/>
        </p:nvSpPr>
        <p:spPr>
          <a:xfrm>
            <a:off x="517680" y="524520"/>
            <a:ext cx="615492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Project overview</a:t>
            </a:r>
            <a:endParaRPr b="0" lang="es-ES" sz="2400" spc="-1" strike="noStrike">
              <a:latin typeface="Arial"/>
            </a:endParaRPr>
          </a:p>
        </p:txBody>
      </p:sp>
      <p:sp>
        <p:nvSpPr>
          <p:cNvPr id="250" name="Google Shape;161;p40"/>
          <p:cNvSpPr/>
          <p:nvPr/>
        </p:nvSpPr>
        <p:spPr>
          <a:xfrm>
            <a:off x="517680" y="1299240"/>
            <a:ext cx="513000" cy="513000"/>
          </a:xfrm>
          <a:prstGeom prst="ellipse">
            <a:avLst/>
          </a:prstGeom>
          <a:solidFill>
            <a:srgbClr val="4285f4"/>
          </a:solidFill>
          <a:ln w="0">
            <a:noFill/>
          </a:ln>
        </p:spPr>
        <p:style>
          <a:lnRef idx="0"/>
          <a:fillRef idx="0"/>
          <a:effectRef idx="0"/>
          <a:fontRef idx="minor"/>
        </p:style>
      </p:sp>
      <p:sp>
        <p:nvSpPr>
          <p:cNvPr id="251" name="Google Shape;162;p40"/>
          <p:cNvSpPr/>
          <p:nvPr/>
        </p:nvSpPr>
        <p:spPr>
          <a:xfrm>
            <a:off x="1231200" y="2639520"/>
            <a:ext cx="3445920" cy="104940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4285f4"/>
                </a:solidFill>
                <a:latin typeface="Open Sans SemiBold"/>
                <a:ea typeface="Open Sans SemiBold"/>
              </a:rPr>
              <a:t>Project duration:</a:t>
            </a:r>
            <a:endParaRPr b="0" lang="es-ES" sz="1400" spc="-1" strike="noStrike">
              <a:latin typeface="Arial"/>
            </a:endParaRPr>
          </a:p>
          <a:p>
            <a:pPr>
              <a:lnSpc>
                <a:spcPct val="150000"/>
              </a:lnSpc>
              <a:buNone/>
              <a:tabLst>
                <a:tab algn="l" pos="0"/>
              </a:tabLst>
            </a:pPr>
            <a:r>
              <a:rPr b="0" lang="en" sz="1200" spc="-1" strike="noStrike">
                <a:solidFill>
                  <a:srgbClr val="5f6368"/>
                </a:solidFill>
                <a:latin typeface="Open Sans"/>
                <a:ea typeface="Open Sans"/>
              </a:rPr>
              <a:t>La duración del proyecto de diseño ha sido de un mes para ambos apartados.</a:t>
            </a:r>
            <a:endParaRPr b="0" lang="es-ES" sz="1200" spc="-1" strike="noStrike">
              <a:latin typeface="Arial"/>
            </a:endParaRPr>
          </a:p>
        </p:txBody>
      </p:sp>
      <p:sp>
        <p:nvSpPr>
          <p:cNvPr id="252" name="Google Shape;163;p40"/>
          <p:cNvSpPr/>
          <p:nvPr/>
        </p:nvSpPr>
        <p:spPr>
          <a:xfrm>
            <a:off x="517680" y="2639520"/>
            <a:ext cx="513000" cy="513000"/>
          </a:xfrm>
          <a:prstGeom prst="ellipse">
            <a:avLst/>
          </a:prstGeom>
          <a:solidFill>
            <a:srgbClr val="4285f4"/>
          </a:solidFill>
          <a:ln w="0">
            <a:noFill/>
          </a:ln>
        </p:spPr>
        <p:style>
          <a:lnRef idx="0"/>
          <a:fillRef idx="0"/>
          <a:effectRef idx="0"/>
          <a:fontRef idx="minor"/>
        </p:style>
      </p:sp>
      <p:sp>
        <p:nvSpPr>
          <p:cNvPr id="253" name="Google Shape;164;p40"/>
          <p:cNvSpPr/>
          <p:nvPr/>
        </p:nvSpPr>
        <p:spPr>
          <a:xfrm>
            <a:off x="643320" y="2765880"/>
            <a:ext cx="261360" cy="260280"/>
          </a:xfrm>
          <a:custGeom>
            <a:avLst/>
            <a:gdLst/>
            <a:ahLst/>
            <a:rect l="l" t="t" r="r" b="b"/>
            <a:pathLst>
              <a:path w="1048" h="1045">
                <a:moveTo>
                  <a:pt x="522" y="0"/>
                </a:moveTo>
                <a:cubicBezTo>
                  <a:pt x="234" y="0"/>
                  <a:pt x="0" y="234"/>
                  <a:pt x="0" y="522"/>
                </a:cubicBezTo>
                <a:cubicBezTo>
                  <a:pt x="0" y="810"/>
                  <a:pt x="234" y="1044"/>
                  <a:pt x="522" y="1044"/>
                </a:cubicBezTo>
                <a:cubicBezTo>
                  <a:pt x="810" y="1044"/>
                  <a:pt x="1044" y="810"/>
                  <a:pt x="1044" y="522"/>
                </a:cubicBezTo>
                <a:cubicBezTo>
                  <a:pt x="1047" y="234"/>
                  <a:pt x="812" y="0"/>
                  <a:pt x="522" y="0"/>
                </a:cubicBezTo>
                <a:close/>
                <a:moveTo>
                  <a:pt x="525" y="940"/>
                </a:moveTo>
                <a:cubicBezTo>
                  <a:pt x="293" y="940"/>
                  <a:pt x="107" y="754"/>
                  <a:pt x="107" y="522"/>
                </a:cubicBezTo>
                <a:cubicBezTo>
                  <a:pt x="107" y="291"/>
                  <a:pt x="293" y="104"/>
                  <a:pt x="525" y="104"/>
                </a:cubicBezTo>
                <a:cubicBezTo>
                  <a:pt x="756" y="104"/>
                  <a:pt x="942" y="290"/>
                  <a:pt x="942" y="522"/>
                </a:cubicBezTo>
                <a:cubicBezTo>
                  <a:pt x="942" y="753"/>
                  <a:pt x="753" y="940"/>
                  <a:pt x="525" y="940"/>
                </a:cubicBezTo>
                <a:close/>
                <a:moveTo>
                  <a:pt x="471" y="259"/>
                </a:moveTo>
                <a:lnTo>
                  <a:pt x="471" y="573"/>
                </a:lnTo>
                <a:lnTo>
                  <a:pt x="745" y="736"/>
                </a:lnTo>
                <a:lnTo>
                  <a:pt x="784" y="671"/>
                </a:lnTo>
                <a:lnTo>
                  <a:pt x="550" y="533"/>
                </a:lnTo>
                <a:lnTo>
                  <a:pt x="550" y="259"/>
                </a:lnTo>
                <a:lnTo>
                  <a:pt x="471" y="259"/>
                </a:lnTo>
                <a:close/>
              </a:path>
            </a:pathLst>
          </a:custGeom>
          <a:solidFill>
            <a:srgbClr val="ffffff"/>
          </a:solidFill>
          <a:ln w="0">
            <a:noFill/>
          </a:ln>
        </p:spPr>
        <p:style>
          <a:lnRef idx="0"/>
          <a:fillRef idx="0"/>
          <a:effectRef idx="0"/>
          <a:fontRef idx="minor"/>
        </p:style>
      </p:sp>
      <p:sp>
        <p:nvSpPr>
          <p:cNvPr id="254" name="Google Shape;165;p40"/>
          <p:cNvSpPr/>
          <p:nvPr/>
        </p:nvSpPr>
        <p:spPr>
          <a:xfrm>
            <a:off x="610560" y="1447560"/>
            <a:ext cx="327240" cy="216720"/>
          </a:xfrm>
          <a:custGeom>
            <a:avLst/>
            <a:gdLst/>
            <a:ahLst/>
            <a:rect l="l" t="t" r="r" b="b"/>
            <a:pathLst>
              <a:path w="1149" h="765">
                <a:moveTo>
                  <a:pt x="191" y="96"/>
                </a:moveTo>
                <a:lnTo>
                  <a:pt x="1052" y="96"/>
                </a:lnTo>
                <a:lnTo>
                  <a:pt x="1052" y="0"/>
                </a:lnTo>
                <a:lnTo>
                  <a:pt x="191" y="0"/>
                </a:lnTo>
                <a:cubicBezTo>
                  <a:pt x="138" y="0"/>
                  <a:pt x="95" y="42"/>
                  <a:pt x="95" y="96"/>
                </a:cubicBezTo>
                <a:lnTo>
                  <a:pt x="95" y="621"/>
                </a:lnTo>
                <a:lnTo>
                  <a:pt x="0" y="621"/>
                </a:lnTo>
                <a:lnTo>
                  <a:pt x="0" y="764"/>
                </a:lnTo>
                <a:lnTo>
                  <a:pt x="668" y="764"/>
                </a:lnTo>
                <a:lnTo>
                  <a:pt x="668" y="621"/>
                </a:lnTo>
                <a:lnTo>
                  <a:pt x="191" y="621"/>
                </a:lnTo>
                <a:lnTo>
                  <a:pt x="191" y="96"/>
                </a:lnTo>
                <a:close/>
                <a:moveTo>
                  <a:pt x="1100" y="189"/>
                </a:moveTo>
                <a:lnTo>
                  <a:pt x="812" y="189"/>
                </a:lnTo>
                <a:cubicBezTo>
                  <a:pt x="787" y="189"/>
                  <a:pt x="764" y="211"/>
                  <a:pt x="764" y="237"/>
                </a:cubicBezTo>
                <a:lnTo>
                  <a:pt x="764" y="714"/>
                </a:lnTo>
                <a:cubicBezTo>
                  <a:pt x="764" y="739"/>
                  <a:pt x="787" y="762"/>
                  <a:pt x="812" y="762"/>
                </a:cubicBezTo>
                <a:lnTo>
                  <a:pt x="1100" y="762"/>
                </a:lnTo>
                <a:cubicBezTo>
                  <a:pt x="1126" y="762"/>
                  <a:pt x="1148" y="739"/>
                  <a:pt x="1148" y="714"/>
                </a:cubicBezTo>
                <a:lnTo>
                  <a:pt x="1148" y="237"/>
                </a:lnTo>
                <a:cubicBezTo>
                  <a:pt x="1145" y="211"/>
                  <a:pt x="1126" y="189"/>
                  <a:pt x="1100" y="189"/>
                </a:cubicBezTo>
                <a:close/>
                <a:moveTo>
                  <a:pt x="1052" y="621"/>
                </a:moveTo>
                <a:lnTo>
                  <a:pt x="860" y="621"/>
                </a:lnTo>
                <a:lnTo>
                  <a:pt x="860" y="285"/>
                </a:lnTo>
                <a:lnTo>
                  <a:pt x="1052" y="285"/>
                </a:lnTo>
                <a:lnTo>
                  <a:pt x="1052" y="621"/>
                </a:lnTo>
                <a:close/>
              </a:path>
            </a:pathLst>
          </a:custGeom>
          <a:solidFill>
            <a:srgbClr val="ffffff"/>
          </a:solidFill>
          <a:ln w="0">
            <a:noFill/>
          </a:ln>
        </p:spPr>
        <p:style>
          <a:lnRef idx="0"/>
          <a:fillRef idx="0"/>
          <a:effectRef idx="0"/>
          <a:fontRef idx="minor"/>
        </p:style>
      </p:sp>
      <p:sp>
        <p:nvSpPr>
          <p:cNvPr id="255" name="Google Shape;166;p40"/>
          <p:cNvSpPr/>
          <p:nvPr/>
        </p:nvSpPr>
        <p:spPr>
          <a:xfrm>
            <a:off x="5517000" y="638640"/>
            <a:ext cx="3380040" cy="4101120"/>
          </a:xfrm>
          <a:prstGeom prst="rect">
            <a:avLst/>
          </a:prstGeom>
          <a:solidFill>
            <a:srgbClr val="eeeeee"/>
          </a:solidFill>
          <a:ln w="0">
            <a:noFill/>
          </a:ln>
        </p:spPr>
        <p:style>
          <a:lnRef idx="0"/>
          <a:fillRef idx="0"/>
          <a:effectRef idx="0"/>
          <a:fontRef idx="minor"/>
        </p:style>
      </p:sp>
      <p:sp>
        <p:nvSpPr>
          <p:cNvPr id="256" name="Google Shape;167;p40"/>
          <p:cNvSpPr/>
          <p:nvPr/>
        </p:nvSpPr>
        <p:spPr>
          <a:xfrm>
            <a:off x="6301800" y="2412360"/>
            <a:ext cx="1810800" cy="54828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Preview of selected polished designs.</a:t>
            </a:r>
            <a:endParaRPr b="0" lang="es-ES" sz="1200" spc="-1" strike="noStrike">
              <a:latin typeface="Arial"/>
            </a:endParaRPr>
          </a:p>
        </p:txBody>
      </p:sp>
      <p:pic>
        <p:nvPicPr>
          <p:cNvPr id="257" name="" descr=""/>
          <p:cNvPicPr/>
          <p:nvPr/>
        </p:nvPicPr>
        <p:blipFill>
          <a:blip r:embed="rId1"/>
          <a:stretch/>
        </p:blipFill>
        <p:spPr>
          <a:xfrm>
            <a:off x="5326920" y="900000"/>
            <a:ext cx="3673080" cy="2014560"/>
          </a:xfrm>
          <a:prstGeom prst="rect">
            <a:avLst/>
          </a:prstGeom>
          <a:ln w="0">
            <a:noFill/>
          </a:ln>
        </p:spPr>
      </p:pic>
      <p:pic>
        <p:nvPicPr>
          <p:cNvPr id="258" name="" descr=""/>
          <p:cNvPicPr/>
          <p:nvPr/>
        </p:nvPicPr>
        <p:blipFill>
          <a:blip r:embed="rId2"/>
          <a:stretch/>
        </p:blipFill>
        <p:spPr>
          <a:xfrm>
            <a:off x="6358320" y="2515320"/>
            <a:ext cx="1103040" cy="216468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Google Shape;355;p59"/>
          <p:cNvSpPr/>
          <p:nvPr/>
        </p:nvSpPr>
        <p:spPr>
          <a:xfrm>
            <a:off x="517680" y="524520"/>
            <a:ext cx="700056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Accessibility considerations</a:t>
            </a:r>
            <a:endParaRPr b="0" lang="es-ES" sz="2400" spc="-1" strike="noStrike">
              <a:latin typeface="Arial"/>
            </a:endParaRPr>
          </a:p>
        </p:txBody>
      </p:sp>
      <p:sp>
        <p:nvSpPr>
          <p:cNvPr id="376" name="Google Shape;356;p59"/>
          <p:cNvSpPr/>
          <p:nvPr/>
        </p:nvSpPr>
        <p:spPr>
          <a:xfrm>
            <a:off x="517680" y="1472400"/>
            <a:ext cx="2436120" cy="3174120"/>
          </a:xfrm>
          <a:prstGeom prst="rect">
            <a:avLst/>
          </a:prstGeom>
          <a:solidFill>
            <a:srgbClr val="f8f9fa"/>
          </a:solidFill>
          <a:ln w="0">
            <a:noFill/>
          </a:ln>
        </p:spPr>
        <p:style>
          <a:lnRef idx="0"/>
          <a:fillRef idx="0"/>
          <a:effectRef idx="0"/>
          <a:fontRef idx="minor"/>
        </p:style>
      </p:sp>
      <p:sp>
        <p:nvSpPr>
          <p:cNvPr id="377" name="Google Shape;357;p59"/>
          <p:cNvSpPr/>
          <p:nvPr/>
        </p:nvSpPr>
        <p:spPr>
          <a:xfrm>
            <a:off x="711360" y="1917720"/>
            <a:ext cx="2048760" cy="1651680"/>
          </a:xfrm>
          <a:prstGeom prst="rect">
            <a:avLst/>
          </a:prstGeom>
          <a:noFill/>
          <a:ln w="0">
            <a:noFill/>
          </a:ln>
        </p:spPr>
        <p:style>
          <a:lnRef idx="0"/>
          <a:fillRef idx="0"/>
          <a:effectRef idx="0"/>
          <a:fontRef idx="minor"/>
        </p:style>
        <p:txBody>
          <a:bodyPr tIns="91440" bIns="91440" anchor="t">
            <a:spAutoFit/>
          </a:bodyPr>
          <a:p>
            <a:pPr algn="ctr">
              <a:lnSpc>
                <a:spcPct val="115000"/>
              </a:lnSpc>
              <a:buNone/>
              <a:tabLst>
                <a:tab algn="l" pos="0"/>
              </a:tabLst>
            </a:pPr>
            <a:r>
              <a:rPr b="0" lang="en" sz="1200" spc="-1" strike="noStrike">
                <a:solidFill>
                  <a:srgbClr val="5f6368"/>
                </a:solidFill>
                <a:latin typeface="Open Sans"/>
                <a:ea typeface="Open Sans"/>
              </a:rPr>
              <a:t>La app específica (Android) necesita iconos grandes, navegación sencilla, tipo claro y grande y colores puros (Rojo, verde, azul que etiquetan los botones). </a:t>
            </a:r>
            <a:endParaRPr b="0" lang="es-ES" sz="1200" spc="-1" strike="noStrike">
              <a:latin typeface="Arial"/>
            </a:endParaRPr>
          </a:p>
        </p:txBody>
      </p:sp>
      <p:sp>
        <p:nvSpPr>
          <p:cNvPr id="378" name="Google Shape;358;p59"/>
          <p:cNvSpPr/>
          <p:nvPr/>
        </p:nvSpPr>
        <p:spPr>
          <a:xfrm>
            <a:off x="3175200" y="1472400"/>
            <a:ext cx="2436120" cy="3174120"/>
          </a:xfrm>
          <a:prstGeom prst="rect">
            <a:avLst/>
          </a:prstGeom>
          <a:solidFill>
            <a:srgbClr val="f8f9fa"/>
          </a:solidFill>
          <a:ln w="0">
            <a:noFill/>
          </a:ln>
        </p:spPr>
        <p:style>
          <a:lnRef idx="0"/>
          <a:fillRef idx="0"/>
          <a:effectRef idx="0"/>
          <a:fontRef idx="minor"/>
        </p:style>
      </p:sp>
      <p:sp>
        <p:nvSpPr>
          <p:cNvPr id="379" name="Google Shape;359;p59"/>
          <p:cNvSpPr/>
          <p:nvPr/>
        </p:nvSpPr>
        <p:spPr>
          <a:xfrm>
            <a:off x="3368880" y="1917720"/>
            <a:ext cx="2048760" cy="602280"/>
          </a:xfrm>
          <a:prstGeom prst="rect">
            <a:avLst/>
          </a:prstGeom>
          <a:noFill/>
          <a:ln w="0">
            <a:noFill/>
          </a:ln>
        </p:spPr>
        <p:style>
          <a:lnRef idx="0"/>
          <a:fillRef idx="0"/>
          <a:effectRef idx="0"/>
          <a:fontRef idx="minor"/>
        </p:style>
        <p:txBody>
          <a:bodyPr tIns="91440" bIns="91440" anchor="t">
            <a:spAutoFit/>
          </a:bodyPr>
          <a:p>
            <a:pPr algn="ctr">
              <a:lnSpc>
                <a:spcPct val="115000"/>
              </a:lnSpc>
              <a:buNone/>
              <a:tabLst>
                <a:tab algn="l" pos="0"/>
              </a:tabLst>
            </a:pPr>
            <a:r>
              <a:rPr b="0" lang="en" sz="1200" spc="-1" strike="noStrike">
                <a:solidFill>
                  <a:srgbClr val="5f6368"/>
                </a:solidFill>
                <a:latin typeface="Open Sans"/>
                <a:ea typeface="Open Sans"/>
              </a:rPr>
              <a:t>La app tiene un lector de texto en pantalla.</a:t>
            </a:r>
            <a:endParaRPr b="0" lang="es-ES" sz="1200" spc="-1" strike="noStrike">
              <a:latin typeface="Arial"/>
            </a:endParaRPr>
          </a:p>
        </p:txBody>
      </p:sp>
      <p:sp>
        <p:nvSpPr>
          <p:cNvPr id="380" name="Google Shape;360;p59"/>
          <p:cNvSpPr/>
          <p:nvPr/>
        </p:nvSpPr>
        <p:spPr>
          <a:xfrm>
            <a:off x="5832720" y="1472400"/>
            <a:ext cx="2436120" cy="3174120"/>
          </a:xfrm>
          <a:prstGeom prst="rect">
            <a:avLst/>
          </a:prstGeom>
          <a:solidFill>
            <a:srgbClr val="f8f9fa"/>
          </a:solidFill>
          <a:ln w="0">
            <a:noFill/>
          </a:ln>
        </p:spPr>
        <p:style>
          <a:lnRef idx="0"/>
          <a:fillRef idx="0"/>
          <a:effectRef idx="0"/>
          <a:fontRef idx="minor"/>
        </p:style>
      </p:sp>
      <p:sp>
        <p:nvSpPr>
          <p:cNvPr id="381" name="Google Shape;361;p59"/>
          <p:cNvSpPr/>
          <p:nvPr/>
        </p:nvSpPr>
        <p:spPr>
          <a:xfrm>
            <a:off x="6026400" y="1917720"/>
            <a:ext cx="2048760" cy="1441800"/>
          </a:xfrm>
          <a:prstGeom prst="rect">
            <a:avLst/>
          </a:prstGeom>
          <a:noFill/>
          <a:ln w="0">
            <a:noFill/>
          </a:ln>
        </p:spPr>
        <p:style>
          <a:lnRef idx="0"/>
          <a:fillRef idx="0"/>
          <a:effectRef idx="0"/>
          <a:fontRef idx="minor"/>
        </p:style>
        <p:txBody>
          <a:bodyPr tIns="91440" bIns="91440" anchor="t">
            <a:spAutoFit/>
          </a:bodyPr>
          <a:p>
            <a:pPr algn="ctr">
              <a:lnSpc>
                <a:spcPct val="115000"/>
              </a:lnSpc>
              <a:buNone/>
              <a:tabLst>
                <a:tab algn="l" pos="0"/>
              </a:tabLst>
            </a:pPr>
            <a:r>
              <a:rPr b="0" lang="en" sz="1200" spc="-1" strike="noStrike">
                <a:solidFill>
                  <a:srgbClr val="5f6368"/>
                </a:solidFill>
                <a:latin typeface="Open Sans"/>
                <a:ea typeface="Open Sans"/>
              </a:rPr>
              <a:t>La web móvil tiene una tipografía grande. En las noticias existe la posibilidad de ampliar el texto. La versión tablet es altamente legible. </a:t>
            </a:r>
            <a:endParaRPr b="0" lang="es-ES" sz="1200" spc="-1" strike="noStrike">
              <a:latin typeface="Arial"/>
            </a:endParaRPr>
          </a:p>
        </p:txBody>
      </p:sp>
      <p:sp>
        <p:nvSpPr>
          <p:cNvPr id="382" name="Google Shape;362;p59"/>
          <p:cNvSpPr/>
          <p:nvPr/>
        </p:nvSpPr>
        <p:spPr>
          <a:xfrm>
            <a:off x="1479240" y="1234080"/>
            <a:ext cx="513000" cy="513000"/>
          </a:xfrm>
          <a:prstGeom prst="ellipse">
            <a:avLst/>
          </a:prstGeom>
          <a:solidFill>
            <a:srgbClr val="34a853"/>
          </a:solidFill>
          <a:ln w="0">
            <a:noFill/>
          </a:ln>
        </p:spPr>
        <p:style>
          <a:lnRef idx="0"/>
          <a:fillRef idx="0"/>
          <a:effectRef idx="0"/>
          <a:fontRef idx="minor"/>
        </p:style>
        <p:txBody>
          <a:bodyPr lIns="0" rIns="0" tIns="0" bIns="0" anchor="ctr">
            <a:noAutofit/>
          </a:bodyPr>
          <a:p>
            <a:pPr algn="ctr">
              <a:lnSpc>
                <a:spcPct val="100000"/>
              </a:lnSpc>
              <a:buNone/>
              <a:tabLst>
                <a:tab algn="l" pos="0"/>
              </a:tabLst>
            </a:pPr>
            <a:r>
              <a:rPr b="0" lang="en" sz="2200" spc="-1" strike="noStrike">
                <a:solidFill>
                  <a:srgbClr val="ffffff"/>
                </a:solidFill>
                <a:latin typeface="Google Sans Medium"/>
                <a:ea typeface="Google Sans Medium"/>
              </a:rPr>
              <a:t>1</a:t>
            </a:r>
            <a:endParaRPr b="0" lang="es-ES" sz="2200" spc="-1" strike="noStrike">
              <a:latin typeface="Arial"/>
            </a:endParaRPr>
          </a:p>
        </p:txBody>
      </p:sp>
      <p:sp>
        <p:nvSpPr>
          <p:cNvPr id="383" name="Google Shape;363;p59"/>
          <p:cNvSpPr/>
          <p:nvPr/>
        </p:nvSpPr>
        <p:spPr>
          <a:xfrm>
            <a:off x="4136760" y="1234080"/>
            <a:ext cx="513000" cy="513000"/>
          </a:xfrm>
          <a:prstGeom prst="ellipse">
            <a:avLst/>
          </a:prstGeom>
          <a:solidFill>
            <a:srgbClr val="34a853"/>
          </a:solidFill>
          <a:ln w="0">
            <a:noFill/>
          </a:ln>
        </p:spPr>
        <p:style>
          <a:lnRef idx="0"/>
          <a:fillRef idx="0"/>
          <a:effectRef idx="0"/>
          <a:fontRef idx="minor"/>
        </p:style>
        <p:txBody>
          <a:bodyPr lIns="0" rIns="0" tIns="0" bIns="0" anchor="ctr">
            <a:noAutofit/>
          </a:bodyPr>
          <a:p>
            <a:pPr algn="ctr">
              <a:lnSpc>
                <a:spcPct val="100000"/>
              </a:lnSpc>
              <a:buNone/>
              <a:tabLst>
                <a:tab algn="l" pos="0"/>
              </a:tabLst>
            </a:pPr>
            <a:r>
              <a:rPr b="0" lang="en" sz="2200" spc="-1" strike="noStrike">
                <a:solidFill>
                  <a:srgbClr val="ffffff"/>
                </a:solidFill>
                <a:latin typeface="Google Sans Medium"/>
                <a:ea typeface="Google Sans Medium"/>
              </a:rPr>
              <a:t>2</a:t>
            </a:r>
            <a:endParaRPr b="0" lang="es-ES" sz="2200" spc="-1" strike="noStrike">
              <a:latin typeface="Arial"/>
            </a:endParaRPr>
          </a:p>
        </p:txBody>
      </p:sp>
      <p:sp>
        <p:nvSpPr>
          <p:cNvPr id="384" name="Google Shape;364;p59"/>
          <p:cNvSpPr/>
          <p:nvPr/>
        </p:nvSpPr>
        <p:spPr>
          <a:xfrm>
            <a:off x="6794280" y="1234080"/>
            <a:ext cx="513000" cy="513000"/>
          </a:xfrm>
          <a:prstGeom prst="ellipse">
            <a:avLst/>
          </a:prstGeom>
          <a:solidFill>
            <a:srgbClr val="34a853"/>
          </a:solidFill>
          <a:ln w="0">
            <a:noFill/>
          </a:ln>
        </p:spPr>
        <p:style>
          <a:lnRef idx="0"/>
          <a:fillRef idx="0"/>
          <a:effectRef idx="0"/>
          <a:fontRef idx="minor"/>
        </p:style>
        <p:txBody>
          <a:bodyPr lIns="0" rIns="0" tIns="0" bIns="0" anchor="ctr">
            <a:noAutofit/>
          </a:bodyPr>
          <a:p>
            <a:pPr algn="ctr">
              <a:lnSpc>
                <a:spcPct val="100000"/>
              </a:lnSpc>
              <a:buNone/>
              <a:tabLst>
                <a:tab algn="l" pos="0"/>
              </a:tabLst>
            </a:pPr>
            <a:r>
              <a:rPr b="0" lang="en" sz="2200" spc="-1" strike="noStrike">
                <a:solidFill>
                  <a:srgbClr val="ffffff"/>
                </a:solidFill>
                <a:latin typeface="Google Sans Medium"/>
                <a:ea typeface="Google Sans Medium"/>
              </a:rPr>
              <a:t>3</a:t>
            </a:r>
            <a:endParaRPr b="0" lang="es-ES" sz="2200" spc="-1" strike="noStrike">
              <a:latin typeface="Arial"/>
            </a:endParaRPr>
          </a:p>
        </p:txBody>
      </p:sp>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4285f4"/>
        </a:solidFill>
      </p:bgPr>
    </p:bg>
    <p:spTree>
      <p:nvGrpSpPr>
        <p:cNvPr id="1" name=""/>
        <p:cNvGrpSpPr/>
        <p:nvPr/>
      </p:nvGrpSpPr>
      <p:grpSpPr>
        <a:xfrm>
          <a:off x="0" y="0"/>
          <a:ext cx="0" cy="0"/>
          <a:chOff x="0" y="0"/>
          <a:chExt cx="0" cy="0"/>
        </a:xfrm>
      </p:grpSpPr>
      <p:sp>
        <p:nvSpPr>
          <p:cNvPr id="385" name="Google Shape;369;p60"/>
          <p:cNvSpPr/>
          <p:nvPr/>
        </p:nvSpPr>
        <p:spPr>
          <a:xfrm>
            <a:off x="3721320" y="2210040"/>
            <a:ext cx="2865600" cy="821880"/>
          </a:xfrm>
          <a:prstGeom prst="rect">
            <a:avLst/>
          </a:prstGeom>
          <a:noFill/>
          <a:ln w="0">
            <a:noFill/>
          </a:ln>
        </p:spPr>
        <p:style>
          <a:lnRef idx="0"/>
          <a:fillRef idx="0"/>
          <a:effectRef idx="0"/>
          <a:fontRef idx="minor"/>
        </p:style>
        <p:txBody>
          <a:bodyPr tIns="91440" bIns="91440" anchor="t">
            <a:spAutoFit/>
          </a:bodyPr>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Information architecture</a:t>
            </a:r>
            <a:endParaRPr b="0" lang="es-ES" sz="1400" spc="-1" strike="noStrike">
              <a:latin typeface="Arial"/>
            </a:endParaRPr>
          </a:p>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Responsive design</a:t>
            </a:r>
            <a:endParaRPr b="0" lang="es-ES" sz="1400" spc="-1" strike="noStrike">
              <a:latin typeface="Arial"/>
            </a:endParaRPr>
          </a:p>
        </p:txBody>
      </p:sp>
      <p:sp>
        <p:nvSpPr>
          <p:cNvPr id="386" name="Google Shape;370;p60"/>
          <p:cNvSpPr/>
          <p:nvPr/>
        </p:nvSpPr>
        <p:spPr>
          <a:xfrm>
            <a:off x="-468720" y="2294640"/>
            <a:ext cx="3704040" cy="603000"/>
          </a:xfrm>
          <a:prstGeom prst="rect">
            <a:avLst/>
          </a:prstGeom>
          <a:noFill/>
          <a:ln w="0">
            <a:noFill/>
          </a:ln>
        </p:spPr>
        <p:style>
          <a:lnRef idx="0"/>
          <a:fillRef idx="0"/>
          <a:effectRef idx="0"/>
          <a:fontRef idx="minor"/>
        </p:style>
        <p:txBody>
          <a:bodyPr tIns="91440" bIns="91440" anchor="t">
            <a:spAutoFit/>
          </a:bodyPr>
          <a:p>
            <a:pPr algn="r">
              <a:lnSpc>
                <a:spcPct val="115000"/>
              </a:lnSpc>
              <a:buNone/>
              <a:tabLst>
                <a:tab algn="l" pos="0"/>
              </a:tabLst>
            </a:pPr>
            <a:r>
              <a:rPr b="0" lang="en" sz="2400" spc="-1" strike="noStrike">
                <a:solidFill>
                  <a:srgbClr val="ffffff"/>
                </a:solidFill>
                <a:latin typeface="Open Sans"/>
                <a:ea typeface="Open Sans"/>
              </a:rPr>
              <a:t>Responsive Design</a:t>
            </a:r>
            <a:endParaRPr b="0" lang="es-ES" sz="2400" spc="-1" strike="noStrike">
              <a:latin typeface="Arial"/>
            </a:endParaRPr>
          </a:p>
        </p:txBody>
      </p:sp>
      <p:sp>
        <p:nvSpPr>
          <p:cNvPr id="387" name="Google Shape;371;p60"/>
          <p:cNvSpPr/>
          <p:nvPr/>
        </p:nvSpPr>
        <p:spPr>
          <a:xfrm>
            <a:off x="3459960" y="1032120"/>
            <a:ext cx="36360" cy="3078720"/>
          </a:xfrm>
          <a:custGeom>
            <a:avLst/>
            <a:gdLst/>
            <a:ahLst/>
            <a:rect l="l" t="t" r="r" b="b"/>
            <a:pathLst>
              <a:path w="21600" h="21600">
                <a:moveTo>
                  <a:pt x="0" y="0"/>
                </a:moveTo>
                <a:lnTo>
                  <a:pt x="21600" y="21600"/>
                </a:lnTo>
              </a:path>
            </a:pathLst>
          </a:custGeom>
          <a:noFill/>
          <a:ln w="19050">
            <a:solidFill>
              <a:srgbClr val="ffffff"/>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Google Shape;376;p61"/>
          <p:cNvSpPr/>
          <p:nvPr/>
        </p:nvSpPr>
        <p:spPr>
          <a:xfrm>
            <a:off x="4437360" y="524880"/>
            <a:ext cx="4480560" cy="4093560"/>
          </a:xfrm>
          <a:prstGeom prst="rect">
            <a:avLst/>
          </a:prstGeom>
          <a:solidFill>
            <a:schemeClr val="lt2"/>
          </a:solidFill>
          <a:ln w="0">
            <a:noFill/>
          </a:ln>
        </p:spPr>
        <p:style>
          <a:lnRef idx="0"/>
          <a:fillRef idx="0"/>
          <a:effectRef idx="0"/>
          <a:fontRef idx="minor"/>
        </p:style>
      </p:sp>
      <p:sp>
        <p:nvSpPr>
          <p:cNvPr id="389" name="Google Shape;377;p61"/>
          <p:cNvSpPr/>
          <p:nvPr/>
        </p:nvSpPr>
        <p:spPr>
          <a:xfrm>
            <a:off x="517680" y="524520"/>
            <a:ext cx="700056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Sitemap</a:t>
            </a:r>
            <a:endParaRPr b="0" lang="es-ES" sz="2400" spc="-1" strike="noStrike">
              <a:latin typeface="Arial"/>
            </a:endParaRPr>
          </a:p>
        </p:txBody>
      </p:sp>
      <p:sp>
        <p:nvSpPr>
          <p:cNvPr id="390" name="Google Shape;378;p61"/>
          <p:cNvSpPr/>
          <p:nvPr/>
        </p:nvSpPr>
        <p:spPr>
          <a:xfrm>
            <a:off x="517680" y="1522440"/>
            <a:ext cx="2421000" cy="242028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5f6368"/>
                </a:solidFill>
                <a:latin typeface="Open Sans"/>
                <a:ea typeface="Open Sans"/>
              </a:rPr>
              <a:t>En el siguiente gráfico se presenta la estructura del sitio web. Se trata de una estructura web jerárquica.</a:t>
            </a:r>
            <a:endParaRPr b="0" lang="es-ES" sz="1400" spc="-1" strike="noStrike">
              <a:latin typeface="Arial"/>
            </a:endParaRPr>
          </a:p>
          <a:p>
            <a:pPr>
              <a:lnSpc>
                <a:spcPct val="150000"/>
              </a:lnSpc>
              <a:buNone/>
              <a:tabLst>
                <a:tab algn="l" pos="0"/>
              </a:tabLst>
            </a:pPr>
            <a:endParaRPr b="0" lang="es-ES" sz="1400" spc="-1" strike="noStrike">
              <a:latin typeface="Arial"/>
            </a:endParaRPr>
          </a:p>
          <a:p>
            <a:pPr>
              <a:lnSpc>
                <a:spcPct val="150000"/>
              </a:lnSpc>
              <a:buNone/>
              <a:tabLst>
                <a:tab algn="l" pos="0"/>
              </a:tabLst>
            </a:pPr>
            <a:r>
              <a:rPr b="0" lang="en" sz="1400" spc="-1" strike="noStrike">
                <a:solidFill>
                  <a:srgbClr val="5f6368"/>
                </a:solidFill>
                <a:latin typeface="Open Sans"/>
                <a:ea typeface="Open Sans"/>
              </a:rPr>
              <a:t>Click aquí </a:t>
            </a:r>
            <a:r>
              <a:rPr b="0" lang="en" sz="1400" spc="-1" strike="noStrike">
                <a:solidFill>
                  <a:srgbClr val="5f6368"/>
                </a:solidFill>
                <a:latin typeface="Open Sans"/>
                <a:ea typeface="Open Sans"/>
                <a:hlinkClick r:id="rId1"/>
              </a:rPr>
              <a:t>[Estructura]</a:t>
            </a:r>
            <a:r>
              <a:rPr b="0" lang="en" sz="1400" spc="-1" strike="noStrike">
                <a:solidFill>
                  <a:srgbClr val="5f6368"/>
                </a:solidFill>
                <a:latin typeface="Open Sans"/>
                <a:ea typeface="Open Sans"/>
              </a:rPr>
              <a:t> para abrir en PDF (en Internet)</a:t>
            </a:r>
            <a:endParaRPr b="0" lang="es-ES" sz="1400" spc="-1" strike="noStrike">
              <a:latin typeface="Arial"/>
            </a:endParaRPr>
          </a:p>
        </p:txBody>
      </p:sp>
      <p:sp>
        <p:nvSpPr>
          <p:cNvPr id="391" name="Google Shape;379;p61"/>
          <p:cNvSpPr/>
          <p:nvPr/>
        </p:nvSpPr>
        <p:spPr>
          <a:xfrm>
            <a:off x="6011640" y="2294640"/>
            <a:ext cx="1332000" cy="54828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Image of sitemap/IA</a:t>
            </a:r>
            <a:endParaRPr b="0" lang="es-ES" sz="1200" spc="-1" strike="noStrike">
              <a:latin typeface="Arial"/>
            </a:endParaRPr>
          </a:p>
        </p:txBody>
      </p:sp>
      <p:pic>
        <p:nvPicPr>
          <p:cNvPr id="392" name="" descr=""/>
          <p:cNvPicPr/>
          <p:nvPr/>
        </p:nvPicPr>
        <p:blipFill>
          <a:blip r:embed="rId2"/>
          <a:stretch/>
        </p:blipFill>
        <p:spPr>
          <a:xfrm>
            <a:off x="3960000" y="1949040"/>
            <a:ext cx="5040000" cy="93096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3" name="Google Shape;384;p62"/>
          <p:cNvSpPr/>
          <p:nvPr/>
        </p:nvSpPr>
        <p:spPr>
          <a:xfrm>
            <a:off x="3403080" y="1261800"/>
            <a:ext cx="5514840" cy="3432960"/>
          </a:xfrm>
          <a:prstGeom prst="rect">
            <a:avLst/>
          </a:prstGeom>
          <a:solidFill>
            <a:schemeClr val="lt2"/>
          </a:solidFill>
          <a:ln w="0">
            <a:noFill/>
          </a:ln>
        </p:spPr>
        <p:style>
          <a:lnRef idx="0"/>
          <a:fillRef idx="0"/>
          <a:effectRef idx="0"/>
          <a:fontRef idx="minor"/>
        </p:style>
      </p:sp>
      <p:sp>
        <p:nvSpPr>
          <p:cNvPr id="394" name="Google Shape;385;p62"/>
          <p:cNvSpPr/>
          <p:nvPr/>
        </p:nvSpPr>
        <p:spPr>
          <a:xfrm>
            <a:off x="517680" y="524520"/>
            <a:ext cx="700056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Responsive designs</a:t>
            </a:r>
            <a:endParaRPr b="0" lang="es-ES" sz="2400" spc="-1" strike="noStrike">
              <a:latin typeface="Arial"/>
            </a:endParaRPr>
          </a:p>
        </p:txBody>
      </p:sp>
      <p:sp>
        <p:nvSpPr>
          <p:cNvPr id="395" name="Google Shape;386;p62"/>
          <p:cNvSpPr/>
          <p:nvPr/>
        </p:nvSpPr>
        <p:spPr>
          <a:xfrm>
            <a:off x="517680" y="1073520"/>
            <a:ext cx="2421000" cy="369900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5f6368"/>
                </a:solidFill>
                <a:latin typeface="Open Sans"/>
                <a:ea typeface="Open Sans"/>
              </a:rPr>
              <a:t>La versión tablet facilita mucho la reordenación de los elementos. Esta versión (la de tablet) es óptima para una lectura reposada y profunda de los contenidos de la misma. La versión web móvil es plénamente funcional, pero el texto de los artículos puede ser excesivo para leer en el smartphone.</a:t>
            </a:r>
            <a:endParaRPr b="0" lang="es-ES" sz="1400" spc="-1" strike="noStrike">
              <a:latin typeface="Arial"/>
            </a:endParaRPr>
          </a:p>
        </p:txBody>
      </p:sp>
      <p:sp>
        <p:nvSpPr>
          <p:cNvPr id="396" name="Google Shape;387;p62"/>
          <p:cNvSpPr/>
          <p:nvPr/>
        </p:nvSpPr>
        <p:spPr>
          <a:xfrm>
            <a:off x="5427360" y="2608920"/>
            <a:ext cx="1465920" cy="73080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Images of each screen size variation</a:t>
            </a:r>
            <a:endParaRPr b="0" lang="es-ES" sz="1200" spc="-1" strike="noStrike">
              <a:latin typeface="Arial"/>
            </a:endParaRPr>
          </a:p>
        </p:txBody>
      </p:sp>
      <p:pic>
        <p:nvPicPr>
          <p:cNvPr id="397" name="" descr=""/>
          <p:cNvPicPr/>
          <p:nvPr/>
        </p:nvPicPr>
        <p:blipFill>
          <a:blip r:embed="rId1"/>
          <a:stretch/>
        </p:blipFill>
        <p:spPr>
          <a:xfrm>
            <a:off x="3528000" y="1457280"/>
            <a:ext cx="5220000" cy="286272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5f6368"/>
        </a:solidFill>
      </p:bgPr>
    </p:bg>
    <p:spTree>
      <p:nvGrpSpPr>
        <p:cNvPr id="1" name=""/>
        <p:cNvGrpSpPr/>
        <p:nvPr/>
      </p:nvGrpSpPr>
      <p:grpSpPr>
        <a:xfrm>
          <a:off x="0" y="0"/>
          <a:ext cx="0" cy="0"/>
          <a:chOff x="0" y="0"/>
          <a:chExt cx="0" cy="0"/>
        </a:xfrm>
      </p:grpSpPr>
      <p:sp>
        <p:nvSpPr>
          <p:cNvPr id="398" name="Google Shape;392;p63"/>
          <p:cNvSpPr/>
          <p:nvPr/>
        </p:nvSpPr>
        <p:spPr>
          <a:xfrm>
            <a:off x="3721320" y="2210040"/>
            <a:ext cx="2275200" cy="821880"/>
          </a:xfrm>
          <a:prstGeom prst="rect">
            <a:avLst/>
          </a:prstGeom>
          <a:noFill/>
          <a:ln w="0">
            <a:noFill/>
          </a:ln>
        </p:spPr>
        <p:style>
          <a:lnRef idx="0"/>
          <a:fillRef idx="0"/>
          <a:effectRef idx="0"/>
          <a:fontRef idx="minor"/>
        </p:style>
        <p:txBody>
          <a:bodyPr tIns="91440" bIns="91440" anchor="t">
            <a:spAutoFit/>
          </a:bodyPr>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Takeaways</a:t>
            </a:r>
            <a:endParaRPr b="0" lang="es-ES" sz="1400" spc="-1" strike="noStrike">
              <a:latin typeface="Arial"/>
            </a:endParaRPr>
          </a:p>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Next steps</a:t>
            </a:r>
            <a:endParaRPr b="0" lang="es-ES" sz="1400" spc="-1" strike="noStrike">
              <a:latin typeface="Arial"/>
            </a:endParaRPr>
          </a:p>
        </p:txBody>
      </p:sp>
      <p:sp>
        <p:nvSpPr>
          <p:cNvPr id="399" name="Google Shape;393;p63"/>
          <p:cNvSpPr/>
          <p:nvPr/>
        </p:nvSpPr>
        <p:spPr>
          <a:xfrm>
            <a:off x="-468720" y="2294640"/>
            <a:ext cx="3704040" cy="603000"/>
          </a:xfrm>
          <a:prstGeom prst="rect">
            <a:avLst/>
          </a:prstGeom>
          <a:noFill/>
          <a:ln w="0">
            <a:noFill/>
          </a:ln>
        </p:spPr>
        <p:style>
          <a:lnRef idx="0"/>
          <a:fillRef idx="0"/>
          <a:effectRef idx="0"/>
          <a:fontRef idx="minor"/>
        </p:style>
        <p:txBody>
          <a:bodyPr tIns="91440" bIns="91440" anchor="t">
            <a:spAutoFit/>
          </a:bodyPr>
          <a:p>
            <a:pPr algn="r">
              <a:lnSpc>
                <a:spcPct val="115000"/>
              </a:lnSpc>
              <a:buNone/>
              <a:tabLst>
                <a:tab algn="l" pos="0"/>
              </a:tabLst>
            </a:pPr>
            <a:r>
              <a:rPr b="0" lang="en" sz="2400" spc="-1" strike="noStrike">
                <a:solidFill>
                  <a:srgbClr val="ffffff"/>
                </a:solidFill>
                <a:latin typeface="Open Sans"/>
                <a:ea typeface="Open Sans"/>
              </a:rPr>
              <a:t>Going forward</a:t>
            </a:r>
            <a:endParaRPr b="0" lang="es-ES" sz="2400" spc="-1" strike="noStrike">
              <a:latin typeface="Arial"/>
            </a:endParaRPr>
          </a:p>
        </p:txBody>
      </p:sp>
      <p:sp>
        <p:nvSpPr>
          <p:cNvPr id="400" name="Google Shape;394;p63"/>
          <p:cNvSpPr/>
          <p:nvPr/>
        </p:nvSpPr>
        <p:spPr>
          <a:xfrm>
            <a:off x="3459960" y="1032120"/>
            <a:ext cx="36360" cy="3078720"/>
          </a:xfrm>
          <a:custGeom>
            <a:avLst/>
            <a:gdLst/>
            <a:ahLst/>
            <a:rect l="l" t="t" r="r" b="b"/>
            <a:pathLst>
              <a:path w="21600" h="21600">
                <a:moveTo>
                  <a:pt x="0" y="0"/>
                </a:moveTo>
                <a:lnTo>
                  <a:pt x="21600" y="21600"/>
                </a:lnTo>
              </a:path>
            </a:pathLst>
          </a:custGeom>
          <a:noFill/>
          <a:ln w="19050">
            <a:solidFill>
              <a:srgbClr val="ffffff"/>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Google Shape;399;p64"/>
          <p:cNvSpPr/>
          <p:nvPr/>
        </p:nvSpPr>
        <p:spPr>
          <a:xfrm>
            <a:off x="517680" y="524160"/>
            <a:ext cx="493092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Takeaways</a:t>
            </a:r>
            <a:endParaRPr b="0" lang="es-ES" sz="2400" spc="-1" strike="noStrike">
              <a:latin typeface="Arial"/>
            </a:endParaRPr>
          </a:p>
        </p:txBody>
      </p:sp>
      <p:sp>
        <p:nvSpPr>
          <p:cNvPr id="402" name="Google Shape;400;p64"/>
          <p:cNvSpPr/>
          <p:nvPr/>
        </p:nvSpPr>
        <p:spPr>
          <a:xfrm>
            <a:off x="514080" y="2046960"/>
            <a:ext cx="3445920" cy="296460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5f6368"/>
                </a:solidFill>
                <a:latin typeface="Open Sans SemiBold"/>
                <a:ea typeface="Open Sans SemiBold"/>
              </a:rPr>
              <a:t>Impact: </a:t>
            </a:r>
            <a:endParaRPr b="0" lang="es-ES" sz="1400" spc="-1" strike="noStrike">
              <a:latin typeface="Arial"/>
            </a:endParaRPr>
          </a:p>
          <a:p>
            <a:pPr>
              <a:lnSpc>
                <a:spcPct val="150000"/>
              </a:lnSpc>
              <a:buNone/>
              <a:tabLst>
                <a:tab algn="l" pos="0"/>
              </a:tabLst>
            </a:pPr>
            <a:r>
              <a:rPr b="0" lang="en" sz="1200" spc="-1" strike="noStrike">
                <a:solidFill>
                  <a:srgbClr val="5f6368"/>
                </a:solidFill>
                <a:latin typeface="Open Sans"/>
                <a:ea typeface="Open Sans"/>
              </a:rPr>
              <a:t>Se prevée que la app móvil tenga un gran impacto. Se estima como un producto tipo  ‘must have’ dentro de las aplicaciones que siempre están instaladas en los terminales.</a:t>
            </a:r>
            <a:endParaRPr b="0" lang="es-ES" sz="1200" spc="-1" strike="noStrike">
              <a:latin typeface="Arial"/>
            </a:endParaRPr>
          </a:p>
          <a:p>
            <a:pPr>
              <a:lnSpc>
                <a:spcPct val="150000"/>
              </a:lnSpc>
              <a:buNone/>
              <a:tabLst>
                <a:tab algn="l" pos="0"/>
              </a:tabLst>
            </a:pPr>
            <a:endParaRPr b="0" lang="es-ES" sz="1200" spc="-1" strike="noStrike">
              <a:latin typeface="Arial"/>
            </a:endParaRPr>
          </a:p>
          <a:p>
            <a:pPr>
              <a:lnSpc>
                <a:spcPct val="150000"/>
              </a:lnSpc>
              <a:buNone/>
              <a:tabLst>
                <a:tab algn="l" pos="0"/>
              </a:tabLst>
            </a:pPr>
            <a:r>
              <a:rPr b="0" lang="en" sz="1200" spc="-1" strike="noStrike">
                <a:solidFill>
                  <a:srgbClr val="5f6368"/>
                </a:solidFill>
                <a:latin typeface="Open Sans"/>
                <a:ea typeface="Open Sans"/>
              </a:rPr>
              <a:t>En el caso de la web se espera un impacto algo menor, debido a que el contenido que oferta no es de tipo generalista, sino especializado, y que, por tanto, el nicho de usuarios es menor.</a:t>
            </a:r>
            <a:endParaRPr b="0" lang="es-ES" sz="1200" spc="-1" strike="noStrike">
              <a:latin typeface="Arial"/>
            </a:endParaRPr>
          </a:p>
        </p:txBody>
      </p:sp>
      <p:sp>
        <p:nvSpPr>
          <p:cNvPr id="403" name="Google Shape;401;p64"/>
          <p:cNvSpPr/>
          <p:nvPr/>
        </p:nvSpPr>
        <p:spPr>
          <a:xfrm>
            <a:off x="539640" y="1533960"/>
            <a:ext cx="513000" cy="513000"/>
          </a:xfrm>
          <a:prstGeom prst="ellipse">
            <a:avLst/>
          </a:prstGeom>
          <a:solidFill>
            <a:srgbClr val="5f6368"/>
          </a:solidFill>
          <a:ln w="0">
            <a:noFill/>
          </a:ln>
        </p:spPr>
        <p:style>
          <a:lnRef idx="0"/>
          <a:fillRef idx="0"/>
          <a:effectRef idx="0"/>
          <a:fontRef idx="minor"/>
        </p:style>
      </p:sp>
      <p:sp>
        <p:nvSpPr>
          <p:cNvPr id="404" name="Google Shape;402;p64"/>
          <p:cNvSpPr/>
          <p:nvPr/>
        </p:nvSpPr>
        <p:spPr>
          <a:xfrm>
            <a:off x="4495680" y="2238120"/>
            <a:ext cx="3445920" cy="269100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5f6368"/>
                </a:solidFill>
                <a:latin typeface="Open Sans SemiBold"/>
                <a:ea typeface="Open Sans SemiBold"/>
              </a:rPr>
              <a:t>What I learned:</a:t>
            </a:r>
            <a:endParaRPr b="0" lang="es-ES" sz="1400" spc="-1" strike="noStrike">
              <a:latin typeface="Arial"/>
            </a:endParaRPr>
          </a:p>
          <a:p>
            <a:pPr>
              <a:lnSpc>
                <a:spcPct val="150000"/>
              </a:lnSpc>
              <a:buNone/>
              <a:tabLst>
                <a:tab algn="l" pos="0"/>
              </a:tabLst>
            </a:pPr>
            <a:r>
              <a:rPr b="0" lang="en" sz="1200" spc="-1" strike="noStrike">
                <a:solidFill>
                  <a:srgbClr val="5f6368"/>
                </a:solidFill>
                <a:latin typeface="Open Sans"/>
                <a:ea typeface="Open Sans"/>
              </a:rPr>
              <a:t>He aprendido a desarrollar un producto completo (web y app) bastante completo y complejo. He provechado todos los métodos aprendidos y perfeccionados en los proyectos 1 y 2 en este tercero, que ha sido, sin duda, el más complejo. Este tour de force que ha sido este proyecto me ha servido para fijar (de manera definitiva) las metodologías estudiadas.</a:t>
            </a:r>
            <a:endParaRPr b="0" lang="es-ES" sz="1200" spc="-1" strike="noStrike">
              <a:latin typeface="Arial"/>
            </a:endParaRPr>
          </a:p>
        </p:txBody>
      </p:sp>
      <p:sp>
        <p:nvSpPr>
          <p:cNvPr id="405" name="Google Shape;403;p64"/>
          <p:cNvSpPr/>
          <p:nvPr/>
        </p:nvSpPr>
        <p:spPr>
          <a:xfrm>
            <a:off x="4495680" y="1533960"/>
            <a:ext cx="513000" cy="513000"/>
          </a:xfrm>
          <a:prstGeom prst="ellipse">
            <a:avLst/>
          </a:prstGeom>
          <a:solidFill>
            <a:srgbClr val="5f6368"/>
          </a:solidFill>
          <a:ln w="0">
            <a:noFill/>
          </a:ln>
        </p:spPr>
        <p:style>
          <a:lnRef idx="0"/>
          <a:fillRef idx="0"/>
          <a:effectRef idx="0"/>
          <a:fontRef idx="minor"/>
        </p:style>
      </p:sp>
      <p:sp>
        <p:nvSpPr>
          <p:cNvPr id="406" name="Google Shape;404;p64"/>
          <p:cNvSpPr/>
          <p:nvPr/>
        </p:nvSpPr>
        <p:spPr>
          <a:xfrm>
            <a:off x="678960" y="1660320"/>
            <a:ext cx="234000" cy="260280"/>
          </a:xfrm>
          <a:custGeom>
            <a:avLst/>
            <a:gdLst/>
            <a:ahLst/>
            <a:rect l="l" t="t" r="r" b="b"/>
            <a:pathLst>
              <a:path w="941" h="1045">
                <a:moveTo>
                  <a:pt x="833" y="105"/>
                </a:moveTo>
                <a:lnTo>
                  <a:pt x="616" y="105"/>
                </a:lnTo>
                <a:cubicBezTo>
                  <a:pt x="593" y="45"/>
                  <a:pt x="536" y="0"/>
                  <a:pt x="469" y="0"/>
                </a:cubicBezTo>
                <a:cubicBezTo>
                  <a:pt x="401" y="0"/>
                  <a:pt x="345" y="45"/>
                  <a:pt x="322" y="105"/>
                </a:cubicBezTo>
                <a:lnTo>
                  <a:pt x="105" y="105"/>
                </a:lnTo>
                <a:cubicBezTo>
                  <a:pt x="48" y="105"/>
                  <a:pt x="0" y="153"/>
                  <a:pt x="0" y="209"/>
                </a:cubicBezTo>
                <a:lnTo>
                  <a:pt x="0" y="940"/>
                </a:lnTo>
                <a:cubicBezTo>
                  <a:pt x="0" y="997"/>
                  <a:pt x="48" y="1044"/>
                  <a:pt x="105" y="1044"/>
                </a:cubicBezTo>
                <a:lnTo>
                  <a:pt x="836" y="1044"/>
                </a:lnTo>
                <a:cubicBezTo>
                  <a:pt x="892" y="1044"/>
                  <a:pt x="940" y="997"/>
                  <a:pt x="940" y="940"/>
                </a:cubicBezTo>
                <a:lnTo>
                  <a:pt x="940" y="209"/>
                </a:lnTo>
                <a:cubicBezTo>
                  <a:pt x="937" y="153"/>
                  <a:pt x="889" y="105"/>
                  <a:pt x="833" y="105"/>
                </a:cubicBezTo>
                <a:close/>
                <a:moveTo>
                  <a:pt x="466" y="105"/>
                </a:moveTo>
                <a:cubicBezTo>
                  <a:pt x="494" y="105"/>
                  <a:pt x="520" y="127"/>
                  <a:pt x="520" y="158"/>
                </a:cubicBezTo>
                <a:cubicBezTo>
                  <a:pt x="520" y="187"/>
                  <a:pt x="497" y="212"/>
                  <a:pt x="466" y="212"/>
                </a:cubicBezTo>
                <a:cubicBezTo>
                  <a:pt x="435" y="212"/>
                  <a:pt x="412" y="189"/>
                  <a:pt x="412" y="158"/>
                </a:cubicBezTo>
                <a:cubicBezTo>
                  <a:pt x="415" y="127"/>
                  <a:pt x="438" y="105"/>
                  <a:pt x="466" y="105"/>
                </a:cubicBezTo>
                <a:close/>
                <a:moveTo>
                  <a:pt x="362" y="836"/>
                </a:moveTo>
                <a:lnTo>
                  <a:pt x="153" y="627"/>
                </a:lnTo>
                <a:lnTo>
                  <a:pt x="226" y="553"/>
                </a:lnTo>
                <a:lnTo>
                  <a:pt x="362" y="689"/>
                </a:lnTo>
                <a:lnTo>
                  <a:pt x="706" y="345"/>
                </a:lnTo>
                <a:lnTo>
                  <a:pt x="779" y="418"/>
                </a:lnTo>
                <a:lnTo>
                  <a:pt x="362" y="836"/>
                </a:lnTo>
                <a:close/>
              </a:path>
            </a:pathLst>
          </a:custGeom>
          <a:solidFill>
            <a:srgbClr val="ffffff"/>
          </a:solidFill>
          <a:ln w="0">
            <a:noFill/>
          </a:ln>
        </p:spPr>
        <p:style>
          <a:lnRef idx="0"/>
          <a:fillRef idx="0"/>
          <a:effectRef idx="0"/>
          <a:fontRef idx="minor"/>
        </p:style>
      </p:sp>
      <p:grpSp>
        <p:nvGrpSpPr>
          <p:cNvPr id="407" name="Google Shape;405;p64"/>
          <p:cNvGrpSpPr/>
          <p:nvPr/>
        </p:nvGrpSpPr>
        <p:grpSpPr>
          <a:xfrm>
            <a:off x="4605840" y="1676880"/>
            <a:ext cx="293040" cy="227160"/>
            <a:chOff x="4605840" y="1676880"/>
            <a:chExt cx="293040" cy="227160"/>
          </a:xfrm>
        </p:grpSpPr>
        <p:sp>
          <p:nvSpPr>
            <p:cNvPr id="408" name="Google Shape;406;p64"/>
            <p:cNvSpPr/>
            <p:nvPr/>
          </p:nvSpPr>
          <p:spPr>
            <a:xfrm>
              <a:off x="4605840" y="1676880"/>
              <a:ext cx="293040" cy="227160"/>
            </a:xfrm>
            <a:custGeom>
              <a:avLst/>
              <a:gdLst/>
              <a:ahLst/>
              <a:rect l="l" t="t" r="r" b="b"/>
              <a:pathLst>
                <a:path w="271171" h="209550">
                  <a:moveTo>
                    <a:pt x="203423" y="24684"/>
                  </a:moveTo>
                  <a:lnTo>
                    <a:pt x="208928" y="24773"/>
                  </a:lnTo>
                  <a:lnTo>
                    <a:pt x="214433" y="25039"/>
                  </a:lnTo>
                  <a:lnTo>
                    <a:pt x="219938" y="25483"/>
                  </a:lnTo>
                  <a:lnTo>
                    <a:pt x="225443" y="26105"/>
                  </a:lnTo>
                  <a:lnTo>
                    <a:pt x="228107" y="26549"/>
                  </a:lnTo>
                  <a:lnTo>
                    <a:pt x="230859" y="26993"/>
                  </a:lnTo>
                  <a:lnTo>
                    <a:pt x="233523" y="27437"/>
                  </a:lnTo>
                  <a:lnTo>
                    <a:pt x="236187" y="28058"/>
                  </a:lnTo>
                  <a:lnTo>
                    <a:pt x="238762" y="28680"/>
                  </a:lnTo>
                  <a:lnTo>
                    <a:pt x="241426" y="29301"/>
                  </a:lnTo>
                  <a:lnTo>
                    <a:pt x="244001" y="30012"/>
                  </a:lnTo>
                  <a:lnTo>
                    <a:pt x="246576" y="30811"/>
                  </a:lnTo>
                  <a:lnTo>
                    <a:pt x="246576" y="172612"/>
                  </a:lnTo>
                  <a:lnTo>
                    <a:pt x="244001" y="171813"/>
                  </a:lnTo>
                  <a:lnTo>
                    <a:pt x="241426" y="171103"/>
                  </a:lnTo>
                  <a:lnTo>
                    <a:pt x="238762" y="170393"/>
                  </a:lnTo>
                  <a:lnTo>
                    <a:pt x="236187" y="169771"/>
                  </a:lnTo>
                  <a:lnTo>
                    <a:pt x="233523" y="169238"/>
                  </a:lnTo>
                  <a:lnTo>
                    <a:pt x="230859" y="168706"/>
                  </a:lnTo>
                  <a:lnTo>
                    <a:pt x="228107" y="168262"/>
                  </a:lnTo>
                  <a:lnTo>
                    <a:pt x="225443" y="167906"/>
                  </a:lnTo>
                  <a:lnTo>
                    <a:pt x="219938" y="167196"/>
                  </a:lnTo>
                  <a:lnTo>
                    <a:pt x="214433" y="166752"/>
                  </a:lnTo>
                  <a:lnTo>
                    <a:pt x="208928" y="166486"/>
                  </a:lnTo>
                  <a:lnTo>
                    <a:pt x="203423" y="166397"/>
                  </a:lnTo>
                  <a:lnTo>
                    <a:pt x="199338" y="166486"/>
                  </a:lnTo>
                  <a:lnTo>
                    <a:pt x="195165" y="166752"/>
                  </a:lnTo>
                  <a:lnTo>
                    <a:pt x="190814" y="167196"/>
                  </a:lnTo>
                  <a:lnTo>
                    <a:pt x="186286" y="167818"/>
                  </a:lnTo>
                  <a:lnTo>
                    <a:pt x="181757" y="168617"/>
                  </a:lnTo>
                  <a:lnTo>
                    <a:pt x="177140" y="169505"/>
                  </a:lnTo>
                  <a:lnTo>
                    <a:pt x="172523" y="170570"/>
                  </a:lnTo>
                  <a:lnTo>
                    <a:pt x="167906" y="171724"/>
                  </a:lnTo>
                  <a:lnTo>
                    <a:pt x="163289" y="173056"/>
                  </a:lnTo>
                  <a:lnTo>
                    <a:pt x="158849" y="174477"/>
                  </a:lnTo>
                  <a:lnTo>
                    <a:pt x="154498" y="175986"/>
                  </a:lnTo>
                  <a:lnTo>
                    <a:pt x="150236" y="177585"/>
                  </a:lnTo>
                  <a:lnTo>
                    <a:pt x="146241" y="179272"/>
                  </a:lnTo>
                  <a:lnTo>
                    <a:pt x="142422" y="181136"/>
                  </a:lnTo>
                  <a:lnTo>
                    <a:pt x="138871" y="183001"/>
                  </a:lnTo>
                  <a:lnTo>
                    <a:pt x="135586" y="184866"/>
                  </a:lnTo>
                  <a:lnTo>
                    <a:pt x="135586" y="43153"/>
                  </a:lnTo>
                  <a:lnTo>
                    <a:pt x="138871" y="41200"/>
                  </a:lnTo>
                  <a:lnTo>
                    <a:pt x="142422" y="39335"/>
                  </a:lnTo>
                  <a:lnTo>
                    <a:pt x="146241" y="37559"/>
                  </a:lnTo>
                  <a:lnTo>
                    <a:pt x="150236" y="35783"/>
                  </a:lnTo>
                  <a:lnTo>
                    <a:pt x="154498" y="34185"/>
                  </a:lnTo>
                  <a:lnTo>
                    <a:pt x="158849" y="32676"/>
                  </a:lnTo>
                  <a:lnTo>
                    <a:pt x="163289" y="31255"/>
                  </a:lnTo>
                  <a:lnTo>
                    <a:pt x="167906" y="29923"/>
                  </a:lnTo>
                  <a:lnTo>
                    <a:pt x="172523" y="28769"/>
                  </a:lnTo>
                  <a:lnTo>
                    <a:pt x="177140" y="27703"/>
                  </a:lnTo>
                  <a:lnTo>
                    <a:pt x="181757" y="26815"/>
                  </a:lnTo>
                  <a:lnTo>
                    <a:pt x="186286" y="26016"/>
                  </a:lnTo>
                  <a:lnTo>
                    <a:pt x="190814" y="25483"/>
                  </a:lnTo>
                  <a:lnTo>
                    <a:pt x="195165" y="25039"/>
                  </a:lnTo>
                  <a:lnTo>
                    <a:pt x="199338" y="24773"/>
                  </a:lnTo>
                  <a:lnTo>
                    <a:pt x="203423" y="24684"/>
                  </a:lnTo>
                  <a:close/>
                  <a:moveTo>
                    <a:pt x="67748" y="0"/>
                  </a:moveTo>
                  <a:lnTo>
                    <a:pt x="63220" y="89"/>
                  </a:lnTo>
                  <a:lnTo>
                    <a:pt x="58692" y="266"/>
                  </a:lnTo>
                  <a:lnTo>
                    <a:pt x="54163" y="533"/>
                  </a:lnTo>
                  <a:lnTo>
                    <a:pt x="49546" y="977"/>
                  </a:lnTo>
                  <a:lnTo>
                    <a:pt x="45018" y="1509"/>
                  </a:lnTo>
                  <a:lnTo>
                    <a:pt x="40489" y="2220"/>
                  </a:lnTo>
                  <a:lnTo>
                    <a:pt x="35961" y="3108"/>
                  </a:lnTo>
                  <a:lnTo>
                    <a:pt x="31610" y="4173"/>
                  </a:lnTo>
                  <a:lnTo>
                    <a:pt x="27259" y="5328"/>
                  </a:lnTo>
                  <a:lnTo>
                    <a:pt x="22908" y="6659"/>
                  </a:lnTo>
                  <a:lnTo>
                    <a:pt x="18824" y="8169"/>
                  </a:lnTo>
                  <a:lnTo>
                    <a:pt x="16782" y="8968"/>
                  </a:lnTo>
                  <a:lnTo>
                    <a:pt x="14739" y="9856"/>
                  </a:lnTo>
                  <a:lnTo>
                    <a:pt x="12786" y="10744"/>
                  </a:lnTo>
                  <a:lnTo>
                    <a:pt x="10833" y="11721"/>
                  </a:lnTo>
                  <a:lnTo>
                    <a:pt x="8879" y="12697"/>
                  </a:lnTo>
                  <a:lnTo>
                    <a:pt x="7015" y="13763"/>
                  </a:lnTo>
                  <a:lnTo>
                    <a:pt x="5239" y="14917"/>
                  </a:lnTo>
                  <a:lnTo>
                    <a:pt x="3463" y="16071"/>
                  </a:lnTo>
                  <a:lnTo>
                    <a:pt x="1687" y="17226"/>
                  </a:lnTo>
                  <a:lnTo>
                    <a:pt x="0" y="18469"/>
                  </a:lnTo>
                  <a:lnTo>
                    <a:pt x="0" y="199073"/>
                  </a:lnTo>
                  <a:lnTo>
                    <a:pt x="0" y="199694"/>
                  </a:lnTo>
                  <a:lnTo>
                    <a:pt x="89" y="200227"/>
                  </a:lnTo>
                  <a:lnTo>
                    <a:pt x="266" y="200760"/>
                  </a:lnTo>
                  <a:lnTo>
                    <a:pt x="533" y="201381"/>
                  </a:lnTo>
                  <a:lnTo>
                    <a:pt x="799" y="201914"/>
                  </a:lnTo>
                  <a:lnTo>
                    <a:pt x="1154" y="202358"/>
                  </a:lnTo>
                  <a:lnTo>
                    <a:pt x="1865" y="203335"/>
                  </a:lnTo>
                  <a:lnTo>
                    <a:pt x="2841" y="204134"/>
                  </a:lnTo>
                  <a:lnTo>
                    <a:pt x="3374" y="204400"/>
                  </a:lnTo>
                  <a:lnTo>
                    <a:pt x="3907" y="204755"/>
                  </a:lnTo>
                  <a:lnTo>
                    <a:pt x="4440" y="204933"/>
                  </a:lnTo>
                  <a:lnTo>
                    <a:pt x="4972" y="205110"/>
                  </a:lnTo>
                  <a:lnTo>
                    <a:pt x="5594" y="205199"/>
                  </a:lnTo>
                  <a:lnTo>
                    <a:pt x="6127" y="205288"/>
                  </a:lnTo>
                  <a:lnTo>
                    <a:pt x="6571" y="205199"/>
                  </a:lnTo>
                  <a:lnTo>
                    <a:pt x="7015" y="205110"/>
                  </a:lnTo>
                  <a:lnTo>
                    <a:pt x="7725" y="204933"/>
                  </a:lnTo>
                  <a:lnTo>
                    <a:pt x="8435" y="204755"/>
                  </a:lnTo>
                  <a:lnTo>
                    <a:pt x="8790" y="204666"/>
                  </a:lnTo>
                  <a:lnTo>
                    <a:pt x="9234" y="204666"/>
                  </a:lnTo>
                  <a:lnTo>
                    <a:pt x="12431" y="203157"/>
                  </a:lnTo>
                  <a:lnTo>
                    <a:pt x="15805" y="201736"/>
                  </a:lnTo>
                  <a:lnTo>
                    <a:pt x="19268" y="200404"/>
                  </a:lnTo>
                  <a:lnTo>
                    <a:pt x="22908" y="199161"/>
                  </a:lnTo>
                  <a:lnTo>
                    <a:pt x="26549" y="197918"/>
                  </a:lnTo>
                  <a:lnTo>
                    <a:pt x="30367" y="196853"/>
                  </a:lnTo>
                  <a:lnTo>
                    <a:pt x="34185" y="195787"/>
                  </a:lnTo>
                  <a:lnTo>
                    <a:pt x="38003" y="194810"/>
                  </a:lnTo>
                  <a:lnTo>
                    <a:pt x="41910" y="194011"/>
                  </a:lnTo>
                  <a:lnTo>
                    <a:pt x="45817" y="193212"/>
                  </a:lnTo>
                  <a:lnTo>
                    <a:pt x="49635" y="192591"/>
                  </a:lnTo>
                  <a:lnTo>
                    <a:pt x="53453" y="192058"/>
                  </a:lnTo>
                  <a:lnTo>
                    <a:pt x="57182" y="191614"/>
                  </a:lnTo>
                  <a:lnTo>
                    <a:pt x="60823" y="191348"/>
                  </a:lnTo>
                  <a:lnTo>
                    <a:pt x="64374" y="191170"/>
                  </a:lnTo>
                  <a:lnTo>
                    <a:pt x="67748" y="191081"/>
                  </a:lnTo>
                  <a:lnTo>
                    <a:pt x="72277" y="191170"/>
                  </a:lnTo>
                  <a:lnTo>
                    <a:pt x="76894" y="191348"/>
                  </a:lnTo>
                  <a:lnTo>
                    <a:pt x="81422" y="191614"/>
                  </a:lnTo>
                  <a:lnTo>
                    <a:pt x="86040" y="192058"/>
                  </a:lnTo>
                  <a:lnTo>
                    <a:pt x="90568" y="192591"/>
                  </a:lnTo>
                  <a:lnTo>
                    <a:pt x="95096" y="193390"/>
                  </a:lnTo>
                  <a:lnTo>
                    <a:pt x="99536" y="194189"/>
                  </a:lnTo>
                  <a:lnTo>
                    <a:pt x="103976" y="195254"/>
                  </a:lnTo>
                  <a:lnTo>
                    <a:pt x="108326" y="196409"/>
                  </a:lnTo>
                  <a:lnTo>
                    <a:pt x="112588" y="197741"/>
                  </a:lnTo>
                  <a:lnTo>
                    <a:pt x="116762" y="199250"/>
                  </a:lnTo>
                  <a:lnTo>
                    <a:pt x="118804" y="200049"/>
                  </a:lnTo>
                  <a:lnTo>
                    <a:pt x="120846" y="200937"/>
                  </a:lnTo>
                  <a:lnTo>
                    <a:pt x="122799" y="201825"/>
                  </a:lnTo>
                  <a:lnTo>
                    <a:pt x="124753" y="202802"/>
                  </a:lnTo>
                  <a:lnTo>
                    <a:pt x="126618" y="203867"/>
                  </a:lnTo>
                  <a:lnTo>
                    <a:pt x="128482" y="204844"/>
                  </a:lnTo>
                  <a:lnTo>
                    <a:pt x="130347" y="205998"/>
                  </a:lnTo>
                  <a:lnTo>
                    <a:pt x="132123" y="207153"/>
                  </a:lnTo>
                  <a:lnTo>
                    <a:pt x="133898" y="208307"/>
                  </a:lnTo>
                  <a:lnTo>
                    <a:pt x="135586" y="209550"/>
                  </a:lnTo>
                  <a:lnTo>
                    <a:pt x="138871" y="207597"/>
                  </a:lnTo>
                  <a:lnTo>
                    <a:pt x="142422" y="205732"/>
                  </a:lnTo>
                  <a:lnTo>
                    <a:pt x="146241" y="203956"/>
                  </a:lnTo>
                  <a:lnTo>
                    <a:pt x="150236" y="202269"/>
                  </a:lnTo>
                  <a:lnTo>
                    <a:pt x="154498" y="200671"/>
                  </a:lnTo>
                  <a:lnTo>
                    <a:pt x="158849" y="199073"/>
                  </a:lnTo>
                  <a:lnTo>
                    <a:pt x="163289" y="197652"/>
                  </a:lnTo>
                  <a:lnTo>
                    <a:pt x="167906" y="196409"/>
                  </a:lnTo>
                  <a:lnTo>
                    <a:pt x="172523" y="195166"/>
                  </a:lnTo>
                  <a:lnTo>
                    <a:pt x="177140" y="194189"/>
                  </a:lnTo>
                  <a:lnTo>
                    <a:pt x="181757" y="193212"/>
                  </a:lnTo>
                  <a:lnTo>
                    <a:pt x="186286" y="192502"/>
                  </a:lnTo>
                  <a:lnTo>
                    <a:pt x="190814" y="191880"/>
                  </a:lnTo>
                  <a:lnTo>
                    <a:pt x="195165" y="191436"/>
                  </a:lnTo>
                  <a:lnTo>
                    <a:pt x="199338" y="191170"/>
                  </a:lnTo>
                  <a:lnTo>
                    <a:pt x="203423" y="191081"/>
                  </a:lnTo>
                  <a:lnTo>
                    <a:pt x="207241" y="191081"/>
                  </a:lnTo>
                  <a:lnTo>
                    <a:pt x="211059" y="191259"/>
                  </a:lnTo>
                  <a:lnTo>
                    <a:pt x="214877" y="191436"/>
                  </a:lnTo>
                  <a:lnTo>
                    <a:pt x="218695" y="191792"/>
                  </a:lnTo>
                  <a:lnTo>
                    <a:pt x="222513" y="192235"/>
                  </a:lnTo>
                  <a:lnTo>
                    <a:pt x="226331" y="192768"/>
                  </a:lnTo>
                  <a:lnTo>
                    <a:pt x="230060" y="193390"/>
                  </a:lnTo>
                  <a:lnTo>
                    <a:pt x="233790" y="194100"/>
                  </a:lnTo>
                  <a:lnTo>
                    <a:pt x="237519" y="194899"/>
                  </a:lnTo>
                  <a:lnTo>
                    <a:pt x="241159" y="195876"/>
                  </a:lnTo>
                  <a:lnTo>
                    <a:pt x="244800" y="196941"/>
                  </a:lnTo>
                  <a:lnTo>
                    <a:pt x="248351" y="198096"/>
                  </a:lnTo>
                  <a:lnTo>
                    <a:pt x="251903" y="199428"/>
                  </a:lnTo>
                  <a:lnTo>
                    <a:pt x="255277" y="200848"/>
                  </a:lnTo>
                  <a:lnTo>
                    <a:pt x="258651" y="202358"/>
                  </a:lnTo>
                  <a:lnTo>
                    <a:pt x="261937" y="204045"/>
                  </a:lnTo>
                  <a:lnTo>
                    <a:pt x="262736" y="204400"/>
                  </a:lnTo>
                  <a:lnTo>
                    <a:pt x="263446" y="204578"/>
                  </a:lnTo>
                  <a:lnTo>
                    <a:pt x="264156" y="204666"/>
                  </a:lnTo>
                  <a:lnTo>
                    <a:pt x="265044" y="204666"/>
                  </a:lnTo>
                  <a:lnTo>
                    <a:pt x="265577" y="204578"/>
                  </a:lnTo>
                  <a:lnTo>
                    <a:pt x="266199" y="204489"/>
                  </a:lnTo>
                  <a:lnTo>
                    <a:pt x="266731" y="204311"/>
                  </a:lnTo>
                  <a:lnTo>
                    <a:pt x="267264" y="204134"/>
                  </a:lnTo>
                  <a:lnTo>
                    <a:pt x="267797" y="203867"/>
                  </a:lnTo>
                  <a:lnTo>
                    <a:pt x="268330" y="203512"/>
                  </a:lnTo>
                  <a:lnTo>
                    <a:pt x="269306" y="202713"/>
                  </a:lnTo>
                  <a:lnTo>
                    <a:pt x="270017" y="201736"/>
                  </a:lnTo>
                  <a:lnTo>
                    <a:pt x="270372" y="201292"/>
                  </a:lnTo>
                  <a:lnTo>
                    <a:pt x="270638" y="200760"/>
                  </a:lnTo>
                  <a:lnTo>
                    <a:pt x="270905" y="200138"/>
                  </a:lnTo>
                  <a:lnTo>
                    <a:pt x="271082" y="199605"/>
                  </a:lnTo>
                  <a:lnTo>
                    <a:pt x="271171" y="199073"/>
                  </a:lnTo>
                  <a:lnTo>
                    <a:pt x="271171" y="198451"/>
                  </a:lnTo>
                  <a:lnTo>
                    <a:pt x="271171" y="18469"/>
                  </a:lnTo>
                  <a:lnTo>
                    <a:pt x="268418" y="16515"/>
                  </a:lnTo>
                  <a:lnTo>
                    <a:pt x="265488" y="14651"/>
                  </a:lnTo>
                  <a:lnTo>
                    <a:pt x="262558" y="12964"/>
                  </a:lnTo>
                  <a:lnTo>
                    <a:pt x="259539" y="11365"/>
                  </a:lnTo>
                  <a:lnTo>
                    <a:pt x="256432" y="9945"/>
                  </a:lnTo>
                  <a:lnTo>
                    <a:pt x="253235" y="8613"/>
                  </a:lnTo>
                  <a:lnTo>
                    <a:pt x="249950" y="7370"/>
                  </a:lnTo>
                  <a:lnTo>
                    <a:pt x="246576" y="6127"/>
                  </a:lnTo>
                  <a:lnTo>
                    <a:pt x="243912" y="5328"/>
                  </a:lnTo>
                  <a:lnTo>
                    <a:pt x="241337" y="4617"/>
                  </a:lnTo>
                  <a:lnTo>
                    <a:pt x="238673" y="3996"/>
                  </a:lnTo>
                  <a:lnTo>
                    <a:pt x="236009" y="3374"/>
                  </a:lnTo>
                  <a:lnTo>
                    <a:pt x="233346" y="2841"/>
                  </a:lnTo>
                  <a:lnTo>
                    <a:pt x="230682" y="2309"/>
                  </a:lnTo>
                  <a:lnTo>
                    <a:pt x="225266" y="1421"/>
                  </a:lnTo>
                  <a:lnTo>
                    <a:pt x="219760" y="799"/>
                  </a:lnTo>
                  <a:lnTo>
                    <a:pt x="214255" y="355"/>
                  </a:lnTo>
                  <a:lnTo>
                    <a:pt x="208839" y="89"/>
                  </a:lnTo>
                  <a:lnTo>
                    <a:pt x="203423" y="0"/>
                  </a:lnTo>
                  <a:lnTo>
                    <a:pt x="198894" y="89"/>
                  </a:lnTo>
                  <a:lnTo>
                    <a:pt x="194277" y="266"/>
                  </a:lnTo>
                  <a:lnTo>
                    <a:pt x="189749" y="533"/>
                  </a:lnTo>
                  <a:lnTo>
                    <a:pt x="185131" y="977"/>
                  </a:lnTo>
                  <a:lnTo>
                    <a:pt x="180603" y="1509"/>
                  </a:lnTo>
                  <a:lnTo>
                    <a:pt x="176075" y="2220"/>
                  </a:lnTo>
                  <a:lnTo>
                    <a:pt x="171635" y="3108"/>
                  </a:lnTo>
                  <a:lnTo>
                    <a:pt x="167195" y="4173"/>
                  </a:lnTo>
                  <a:lnTo>
                    <a:pt x="162845" y="5328"/>
                  </a:lnTo>
                  <a:lnTo>
                    <a:pt x="158583" y="6659"/>
                  </a:lnTo>
                  <a:lnTo>
                    <a:pt x="154409" y="8169"/>
                  </a:lnTo>
                  <a:lnTo>
                    <a:pt x="152367" y="8968"/>
                  </a:lnTo>
                  <a:lnTo>
                    <a:pt x="150325" y="9856"/>
                  </a:lnTo>
                  <a:lnTo>
                    <a:pt x="148372" y="10744"/>
                  </a:lnTo>
                  <a:lnTo>
                    <a:pt x="146418" y="11721"/>
                  </a:lnTo>
                  <a:lnTo>
                    <a:pt x="144554" y="12697"/>
                  </a:lnTo>
                  <a:lnTo>
                    <a:pt x="142689" y="13763"/>
                  </a:lnTo>
                  <a:lnTo>
                    <a:pt x="140824" y="14917"/>
                  </a:lnTo>
                  <a:lnTo>
                    <a:pt x="139048" y="16071"/>
                  </a:lnTo>
                  <a:lnTo>
                    <a:pt x="137273" y="17226"/>
                  </a:lnTo>
                  <a:lnTo>
                    <a:pt x="135586" y="18469"/>
                  </a:lnTo>
                  <a:lnTo>
                    <a:pt x="133898" y="17226"/>
                  </a:lnTo>
                  <a:lnTo>
                    <a:pt x="132123" y="16071"/>
                  </a:lnTo>
                  <a:lnTo>
                    <a:pt x="130347" y="14917"/>
                  </a:lnTo>
                  <a:lnTo>
                    <a:pt x="128482" y="13763"/>
                  </a:lnTo>
                  <a:lnTo>
                    <a:pt x="126618" y="12697"/>
                  </a:lnTo>
                  <a:lnTo>
                    <a:pt x="124753" y="11721"/>
                  </a:lnTo>
                  <a:lnTo>
                    <a:pt x="122799" y="10744"/>
                  </a:lnTo>
                  <a:lnTo>
                    <a:pt x="120846" y="9856"/>
                  </a:lnTo>
                  <a:lnTo>
                    <a:pt x="118804" y="8968"/>
                  </a:lnTo>
                  <a:lnTo>
                    <a:pt x="116762" y="8169"/>
                  </a:lnTo>
                  <a:lnTo>
                    <a:pt x="112588" y="6659"/>
                  </a:lnTo>
                  <a:lnTo>
                    <a:pt x="108326" y="5328"/>
                  </a:lnTo>
                  <a:lnTo>
                    <a:pt x="103976" y="4173"/>
                  </a:lnTo>
                  <a:lnTo>
                    <a:pt x="99536" y="3108"/>
                  </a:lnTo>
                  <a:lnTo>
                    <a:pt x="95096" y="2220"/>
                  </a:lnTo>
                  <a:lnTo>
                    <a:pt x="90568" y="1509"/>
                  </a:lnTo>
                  <a:lnTo>
                    <a:pt x="86040" y="977"/>
                  </a:lnTo>
                  <a:lnTo>
                    <a:pt x="81422" y="533"/>
                  </a:lnTo>
                  <a:lnTo>
                    <a:pt x="76894" y="266"/>
                  </a:lnTo>
                  <a:lnTo>
                    <a:pt x="72277" y="89"/>
                  </a:lnTo>
                  <a:lnTo>
                    <a:pt x="67748" y="0"/>
                  </a:lnTo>
                  <a:close/>
                </a:path>
              </a:pathLst>
            </a:custGeom>
            <a:solidFill>
              <a:srgbClr val="ffffff"/>
            </a:solidFill>
            <a:ln w="0">
              <a:noFill/>
            </a:ln>
          </p:spPr>
          <p:style>
            <a:lnRef idx="0"/>
            <a:fillRef idx="0"/>
            <a:effectRef idx="0"/>
            <a:fontRef idx="minor"/>
          </p:style>
        </p:sp>
        <p:sp>
          <p:nvSpPr>
            <p:cNvPr id="409" name="Google Shape;407;p64"/>
            <p:cNvSpPr/>
            <p:nvPr/>
          </p:nvSpPr>
          <p:spPr>
            <a:xfrm>
              <a:off x="4765680" y="1737000"/>
              <a:ext cx="93240" cy="32760"/>
            </a:xfrm>
            <a:custGeom>
              <a:avLst/>
              <a:gdLst/>
              <a:ahLst/>
              <a:rect l="l" t="t" r="r" b="b"/>
              <a:pathLst>
                <a:path w="86307" h="30634">
                  <a:moveTo>
                    <a:pt x="51589" y="0"/>
                  </a:moveTo>
                  <a:lnTo>
                    <a:pt x="47682" y="178"/>
                  </a:lnTo>
                  <a:lnTo>
                    <a:pt x="43864" y="355"/>
                  </a:lnTo>
                  <a:lnTo>
                    <a:pt x="40135" y="622"/>
                  </a:lnTo>
                  <a:lnTo>
                    <a:pt x="36405" y="977"/>
                  </a:lnTo>
                  <a:lnTo>
                    <a:pt x="32765" y="1421"/>
                  </a:lnTo>
                  <a:lnTo>
                    <a:pt x="29213" y="1954"/>
                  </a:lnTo>
                  <a:lnTo>
                    <a:pt x="25662" y="2575"/>
                  </a:lnTo>
                  <a:lnTo>
                    <a:pt x="22199" y="3286"/>
                  </a:lnTo>
                  <a:lnTo>
                    <a:pt x="18825" y="3996"/>
                  </a:lnTo>
                  <a:lnTo>
                    <a:pt x="15539" y="4884"/>
                  </a:lnTo>
                  <a:lnTo>
                    <a:pt x="12254" y="5772"/>
                  </a:lnTo>
                  <a:lnTo>
                    <a:pt x="9057" y="6748"/>
                  </a:lnTo>
                  <a:lnTo>
                    <a:pt x="5950" y="7814"/>
                  </a:lnTo>
                  <a:lnTo>
                    <a:pt x="2931" y="8968"/>
                  </a:lnTo>
                  <a:lnTo>
                    <a:pt x="1" y="10211"/>
                  </a:lnTo>
                  <a:lnTo>
                    <a:pt x="1" y="30634"/>
                  </a:lnTo>
                  <a:lnTo>
                    <a:pt x="2664" y="29213"/>
                  </a:lnTo>
                  <a:lnTo>
                    <a:pt x="5417" y="27881"/>
                  </a:lnTo>
                  <a:lnTo>
                    <a:pt x="8347" y="26638"/>
                  </a:lnTo>
                  <a:lnTo>
                    <a:pt x="11455" y="25395"/>
                  </a:lnTo>
                  <a:lnTo>
                    <a:pt x="14563" y="24329"/>
                  </a:lnTo>
                  <a:lnTo>
                    <a:pt x="17848" y="23353"/>
                  </a:lnTo>
                  <a:lnTo>
                    <a:pt x="21133" y="22465"/>
                  </a:lnTo>
                  <a:lnTo>
                    <a:pt x="24596" y="21577"/>
                  </a:lnTo>
                  <a:lnTo>
                    <a:pt x="28148" y="20866"/>
                  </a:lnTo>
                  <a:lnTo>
                    <a:pt x="31788" y="20245"/>
                  </a:lnTo>
                  <a:lnTo>
                    <a:pt x="35606" y="19712"/>
                  </a:lnTo>
                  <a:lnTo>
                    <a:pt x="39424" y="19268"/>
                  </a:lnTo>
                  <a:lnTo>
                    <a:pt x="43331" y="18913"/>
                  </a:lnTo>
                  <a:lnTo>
                    <a:pt x="47238" y="18647"/>
                  </a:lnTo>
                  <a:lnTo>
                    <a:pt x="51322" y="18469"/>
                  </a:lnTo>
                  <a:lnTo>
                    <a:pt x="59491" y="18469"/>
                  </a:lnTo>
                  <a:lnTo>
                    <a:pt x="63487" y="18647"/>
                  </a:lnTo>
                  <a:lnTo>
                    <a:pt x="67483" y="18913"/>
                  </a:lnTo>
                  <a:lnTo>
                    <a:pt x="71389" y="19268"/>
                  </a:lnTo>
                  <a:lnTo>
                    <a:pt x="75207" y="19712"/>
                  </a:lnTo>
                  <a:lnTo>
                    <a:pt x="79026" y="20245"/>
                  </a:lnTo>
                  <a:lnTo>
                    <a:pt x="82666" y="20955"/>
                  </a:lnTo>
                  <a:lnTo>
                    <a:pt x="86307" y="21666"/>
                  </a:lnTo>
                  <a:lnTo>
                    <a:pt x="86307" y="2930"/>
                  </a:lnTo>
                  <a:lnTo>
                    <a:pt x="82577" y="2309"/>
                  </a:lnTo>
                  <a:lnTo>
                    <a:pt x="78848" y="1687"/>
                  </a:lnTo>
                  <a:lnTo>
                    <a:pt x="75030" y="1155"/>
                  </a:lnTo>
                  <a:lnTo>
                    <a:pt x="71212" y="711"/>
                  </a:lnTo>
                  <a:lnTo>
                    <a:pt x="67305" y="444"/>
                  </a:lnTo>
                  <a:lnTo>
                    <a:pt x="63398" y="178"/>
                  </a:lnTo>
                  <a:lnTo>
                    <a:pt x="59403" y="0"/>
                  </a:lnTo>
                  <a:close/>
                </a:path>
              </a:pathLst>
            </a:custGeom>
            <a:solidFill>
              <a:srgbClr val="ffffff"/>
            </a:solidFill>
            <a:ln w="0">
              <a:noFill/>
            </a:ln>
          </p:spPr>
          <p:style>
            <a:lnRef idx="0"/>
            <a:fillRef idx="0"/>
            <a:effectRef idx="0"/>
            <a:fontRef idx="minor"/>
          </p:style>
        </p:sp>
        <p:sp>
          <p:nvSpPr>
            <p:cNvPr id="410" name="Google Shape;408;p64"/>
            <p:cNvSpPr/>
            <p:nvPr/>
          </p:nvSpPr>
          <p:spPr>
            <a:xfrm>
              <a:off x="4765680" y="1772640"/>
              <a:ext cx="93240" cy="33120"/>
            </a:xfrm>
            <a:custGeom>
              <a:avLst/>
              <a:gdLst/>
              <a:ahLst/>
              <a:rect l="l" t="t" r="r" b="b"/>
              <a:pathLst>
                <a:path w="86307" h="30723">
                  <a:moveTo>
                    <a:pt x="51589" y="1"/>
                  </a:moveTo>
                  <a:lnTo>
                    <a:pt x="47682" y="178"/>
                  </a:lnTo>
                  <a:lnTo>
                    <a:pt x="43864" y="356"/>
                  </a:lnTo>
                  <a:lnTo>
                    <a:pt x="40135" y="711"/>
                  </a:lnTo>
                  <a:lnTo>
                    <a:pt x="36405" y="1066"/>
                  </a:lnTo>
                  <a:lnTo>
                    <a:pt x="32765" y="1510"/>
                  </a:lnTo>
                  <a:lnTo>
                    <a:pt x="29213" y="2043"/>
                  </a:lnTo>
                  <a:lnTo>
                    <a:pt x="25662" y="2664"/>
                  </a:lnTo>
                  <a:lnTo>
                    <a:pt x="22199" y="3375"/>
                  </a:lnTo>
                  <a:lnTo>
                    <a:pt x="18825" y="4085"/>
                  </a:lnTo>
                  <a:lnTo>
                    <a:pt x="15539" y="4973"/>
                  </a:lnTo>
                  <a:lnTo>
                    <a:pt x="12254" y="5861"/>
                  </a:lnTo>
                  <a:lnTo>
                    <a:pt x="9057" y="6838"/>
                  </a:lnTo>
                  <a:lnTo>
                    <a:pt x="5950" y="7903"/>
                  </a:lnTo>
                  <a:lnTo>
                    <a:pt x="2931" y="9057"/>
                  </a:lnTo>
                  <a:lnTo>
                    <a:pt x="1" y="10212"/>
                  </a:lnTo>
                  <a:lnTo>
                    <a:pt x="1" y="30723"/>
                  </a:lnTo>
                  <a:lnTo>
                    <a:pt x="2664" y="29213"/>
                  </a:lnTo>
                  <a:lnTo>
                    <a:pt x="5417" y="27881"/>
                  </a:lnTo>
                  <a:lnTo>
                    <a:pt x="8347" y="26638"/>
                  </a:lnTo>
                  <a:lnTo>
                    <a:pt x="11455" y="25484"/>
                  </a:lnTo>
                  <a:lnTo>
                    <a:pt x="14563" y="24330"/>
                  </a:lnTo>
                  <a:lnTo>
                    <a:pt x="17848" y="23353"/>
                  </a:lnTo>
                  <a:lnTo>
                    <a:pt x="21133" y="22465"/>
                  </a:lnTo>
                  <a:lnTo>
                    <a:pt x="24596" y="21666"/>
                  </a:lnTo>
                  <a:lnTo>
                    <a:pt x="28148" y="20867"/>
                  </a:lnTo>
                  <a:lnTo>
                    <a:pt x="31788" y="20245"/>
                  </a:lnTo>
                  <a:lnTo>
                    <a:pt x="35606" y="19713"/>
                  </a:lnTo>
                  <a:lnTo>
                    <a:pt x="39424" y="19269"/>
                  </a:lnTo>
                  <a:lnTo>
                    <a:pt x="43331" y="18913"/>
                  </a:lnTo>
                  <a:lnTo>
                    <a:pt x="47238" y="18647"/>
                  </a:lnTo>
                  <a:lnTo>
                    <a:pt x="51322" y="18558"/>
                  </a:lnTo>
                  <a:lnTo>
                    <a:pt x="55496" y="18469"/>
                  </a:lnTo>
                  <a:lnTo>
                    <a:pt x="59491" y="18558"/>
                  </a:lnTo>
                  <a:lnTo>
                    <a:pt x="63487" y="18736"/>
                  </a:lnTo>
                  <a:lnTo>
                    <a:pt x="67483" y="18913"/>
                  </a:lnTo>
                  <a:lnTo>
                    <a:pt x="71389" y="19269"/>
                  </a:lnTo>
                  <a:lnTo>
                    <a:pt x="75207" y="19801"/>
                  </a:lnTo>
                  <a:lnTo>
                    <a:pt x="79026" y="20334"/>
                  </a:lnTo>
                  <a:lnTo>
                    <a:pt x="82666" y="20956"/>
                  </a:lnTo>
                  <a:lnTo>
                    <a:pt x="86307" y="21666"/>
                  </a:lnTo>
                  <a:lnTo>
                    <a:pt x="86307" y="2931"/>
                  </a:lnTo>
                  <a:lnTo>
                    <a:pt x="82577" y="2309"/>
                  </a:lnTo>
                  <a:lnTo>
                    <a:pt x="78848" y="1688"/>
                  </a:lnTo>
                  <a:lnTo>
                    <a:pt x="75030" y="1244"/>
                  </a:lnTo>
                  <a:lnTo>
                    <a:pt x="71212" y="800"/>
                  </a:lnTo>
                  <a:lnTo>
                    <a:pt x="67305" y="445"/>
                  </a:lnTo>
                  <a:lnTo>
                    <a:pt x="63398" y="178"/>
                  </a:lnTo>
                  <a:lnTo>
                    <a:pt x="59403" y="89"/>
                  </a:lnTo>
                  <a:lnTo>
                    <a:pt x="55496" y="1"/>
                  </a:lnTo>
                  <a:close/>
                </a:path>
              </a:pathLst>
            </a:custGeom>
            <a:solidFill>
              <a:srgbClr val="ffffff"/>
            </a:solidFill>
            <a:ln w="0">
              <a:noFill/>
            </a:ln>
          </p:spPr>
          <p:style>
            <a:lnRef idx="0"/>
            <a:fillRef idx="0"/>
            <a:effectRef idx="0"/>
            <a:fontRef idx="minor"/>
          </p:style>
        </p:sp>
        <p:sp>
          <p:nvSpPr>
            <p:cNvPr id="411" name="Google Shape;409;p64"/>
            <p:cNvSpPr/>
            <p:nvPr/>
          </p:nvSpPr>
          <p:spPr>
            <a:xfrm>
              <a:off x="4765680" y="1808640"/>
              <a:ext cx="93240" cy="32760"/>
            </a:xfrm>
            <a:custGeom>
              <a:avLst/>
              <a:gdLst/>
              <a:ahLst/>
              <a:rect l="l" t="t" r="r" b="b"/>
              <a:pathLst>
                <a:path w="86307" h="30634">
                  <a:moveTo>
                    <a:pt x="51589" y="1"/>
                  </a:moveTo>
                  <a:lnTo>
                    <a:pt x="47682" y="178"/>
                  </a:lnTo>
                  <a:lnTo>
                    <a:pt x="43864" y="356"/>
                  </a:lnTo>
                  <a:lnTo>
                    <a:pt x="40135" y="622"/>
                  </a:lnTo>
                  <a:lnTo>
                    <a:pt x="36405" y="977"/>
                  </a:lnTo>
                  <a:lnTo>
                    <a:pt x="32765" y="1421"/>
                  </a:lnTo>
                  <a:lnTo>
                    <a:pt x="29213" y="1954"/>
                  </a:lnTo>
                  <a:lnTo>
                    <a:pt x="25662" y="2576"/>
                  </a:lnTo>
                  <a:lnTo>
                    <a:pt x="22199" y="3286"/>
                  </a:lnTo>
                  <a:lnTo>
                    <a:pt x="18825" y="3996"/>
                  </a:lnTo>
                  <a:lnTo>
                    <a:pt x="15539" y="4884"/>
                  </a:lnTo>
                  <a:lnTo>
                    <a:pt x="12254" y="5772"/>
                  </a:lnTo>
                  <a:lnTo>
                    <a:pt x="9057" y="6749"/>
                  </a:lnTo>
                  <a:lnTo>
                    <a:pt x="5950" y="7814"/>
                  </a:lnTo>
                  <a:lnTo>
                    <a:pt x="2931" y="8969"/>
                  </a:lnTo>
                  <a:lnTo>
                    <a:pt x="1" y="10212"/>
                  </a:lnTo>
                  <a:lnTo>
                    <a:pt x="1" y="30634"/>
                  </a:lnTo>
                  <a:lnTo>
                    <a:pt x="2664" y="29213"/>
                  </a:lnTo>
                  <a:lnTo>
                    <a:pt x="5417" y="27881"/>
                  </a:lnTo>
                  <a:lnTo>
                    <a:pt x="8347" y="26638"/>
                  </a:lnTo>
                  <a:lnTo>
                    <a:pt x="11455" y="25395"/>
                  </a:lnTo>
                  <a:lnTo>
                    <a:pt x="14563" y="24330"/>
                  </a:lnTo>
                  <a:lnTo>
                    <a:pt x="17848" y="23353"/>
                  </a:lnTo>
                  <a:lnTo>
                    <a:pt x="21133" y="22465"/>
                  </a:lnTo>
                  <a:lnTo>
                    <a:pt x="24596" y="21577"/>
                  </a:lnTo>
                  <a:lnTo>
                    <a:pt x="28148" y="20867"/>
                  </a:lnTo>
                  <a:lnTo>
                    <a:pt x="31788" y="20245"/>
                  </a:lnTo>
                  <a:lnTo>
                    <a:pt x="35606" y="19713"/>
                  </a:lnTo>
                  <a:lnTo>
                    <a:pt x="39424" y="19269"/>
                  </a:lnTo>
                  <a:lnTo>
                    <a:pt x="43331" y="18913"/>
                  </a:lnTo>
                  <a:lnTo>
                    <a:pt x="47238" y="18647"/>
                  </a:lnTo>
                  <a:lnTo>
                    <a:pt x="51322" y="18469"/>
                  </a:lnTo>
                  <a:lnTo>
                    <a:pt x="55496" y="18469"/>
                  </a:lnTo>
                  <a:lnTo>
                    <a:pt x="59491" y="18558"/>
                  </a:lnTo>
                  <a:lnTo>
                    <a:pt x="63487" y="18647"/>
                  </a:lnTo>
                  <a:lnTo>
                    <a:pt x="67483" y="18913"/>
                  </a:lnTo>
                  <a:lnTo>
                    <a:pt x="71389" y="19269"/>
                  </a:lnTo>
                  <a:lnTo>
                    <a:pt x="75207" y="19713"/>
                  </a:lnTo>
                  <a:lnTo>
                    <a:pt x="79026" y="20245"/>
                  </a:lnTo>
                  <a:lnTo>
                    <a:pt x="82666" y="20956"/>
                  </a:lnTo>
                  <a:lnTo>
                    <a:pt x="86307" y="21666"/>
                  </a:lnTo>
                  <a:lnTo>
                    <a:pt x="86307" y="2931"/>
                  </a:lnTo>
                  <a:lnTo>
                    <a:pt x="82577" y="2220"/>
                  </a:lnTo>
                  <a:lnTo>
                    <a:pt x="78848" y="1599"/>
                  </a:lnTo>
                  <a:lnTo>
                    <a:pt x="75030" y="1155"/>
                  </a:lnTo>
                  <a:lnTo>
                    <a:pt x="71212" y="711"/>
                  </a:lnTo>
                  <a:lnTo>
                    <a:pt x="67305" y="356"/>
                  </a:lnTo>
                  <a:lnTo>
                    <a:pt x="63398" y="178"/>
                  </a:lnTo>
                  <a:lnTo>
                    <a:pt x="59403" y="1"/>
                  </a:lnTo>
                  <a:close/>
                </a:path>
              </a:pathLst>
            </a:custGeom>
            <a:solidFill>
              <a:srgbClr val="ffffff"/>
            </a:solidFill>
            <a:ln w="0">
              <a:noFill/>
            </a:ln>
          </p:spPr>
          <p:style>
            <a:lnRef idx="0"/>
            <a:fillRef idx="0"/>
            <a:effectRef idx="0"/>
            <a:fontRef idx="minor"/>
          </p:style>
        </p:sp>
      </p:grpSp>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Google Shape;414;p65"/>
          <p:cNvSpPr/>
          <p:nvPr/>
        </p:nvSpPr>
        <p:spPr>
          <a:xfrm>
            <a:off x="517680" y="524160"/>
            <a:ext cx="493092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Next steps</a:t>
            </a:r>
            <a:endParaRPr b="0" lang="es-ES" sz="2400" spc="-1" strike="noStrike">
              <a:latin typeface="Arial"/>
            </a:endParaRPr>
          </a:p>
        </p:txBody>
      </p:sp>
      <p:sp>
        <p:nvSpPr>
          <p:cNvPr id="413" name="Google Shape;415;p65"/>
          <p:cNvSpPr/>
          <p:nvPr/>
        </p:nvSpPr>
        <p:spPr>
          <a:xfrm>
            <a:off x="517680" y="1472400"/>
            <a:ext cx="2436120" cy="3174120"/>
          </a:xfrm>
          <a:prstGeom prst="rect">
            <a:avLst/>
          </a:prstGeom>
          <a:solidFill>
            <a:srgbClr val="f8f9fa"/>
          </a:solidFill>
          <a:ln w="0">
            <a:noFill/>
          </a:ln>
        </p:spPr>
        <p:style>
          <a:lnRef idx="0"/>
          <a:fillRef idx="0"/>
          <a:effectRef idx="0"/>
          <a:fontRef idx="minor"/>
        </p:style>
      </p:sp>
      <p:sp>
        <p:nvSpPr>
          <p:cNvPr id="414" name="Google Shape;416;p65"/>
          <p:cNvSpPr/>
          <p:nvPr/>
        </p:nvSpPr>
        <p:spPr>
          <a:xfrm>
            <a:off x="711360" y="1917720"/>
            <a:ext cx="2048760" cy="602280"/>
          </a:xfrm>
          <a:prstGeom prst="rect">
            <a:avLst/>
          </a:prstGeom>
          <a:noFill/>
          <a:ln w="0">
            <a:noFill/>
          </a:ln>
        </p:spPr>
        <p:style>
          <a:lnRef idx="0"/>
          <a:fillRef idx="0"/>
          <a:effectRef idx="0"/>
          <a:fontRef idx="minor"/>
        </p:style>
        <p:txBody>
          <a:bodyPr tIns="91440" bIns="91440" anchor="t">
            <a:spAutoFit/>
          </a:bodyPr>
          <a:p>
            <a:pPr algn="ctr">
              <a:lnSpc>
                <a:spcPct val="115000"/>
              </a:lnSpc>
              <a:buNone/>
              <a:tabLst>
                <a:tab algn="l" pos="0"/>
              </a:tabLst>
            </a:pPr>
            <a:r>
              <a:rPr b="0" lang="en" sz="1200" spc="-1" strike="noStrike">
                <a:solidFill>
                  <a:srgbClr val="5f6368"/>
                </a:solidFill>
                <a:latin typeface="Open Sans"/>
                <a:ea typeface="Open Sans"/>
              </a:rPr>
              <a:t>Crear la presente presentación.</a:t>
            </a:r>
            <a:endParaRPr b="0" lang="es-ES" sz="1200" spc="-1" strike="noStrike">
              <a:latin typeface="Arial"/>
            </a:endParaRPr>
          </a:p>
        </p:txBody>
      </p:sp>
      <p:sp>
        <p:nvSpPr>
          <p:cNvPr id="415" name="Google Shape;417;p65"/>
          <p:cNvSpPr/>
          <p:nvPr/>
        </p:nvSpPr>
        <p:spPr>
          <a:xfrm>
            <a:off x="3175200" y="1472400"/>
            <a:ext cx="2436120" cy="3174120"/>
          </a:xfrm>
          <a:prstGeom prst="rect">
            <a:avLst/>
          </a:prstGeom>
          <a:solidFill>
            <a:srgbClr val="f8f9fa"/>
          </a:solidFill>
          <a:ln w="0">
            <a:noFill/>
          </a:ln>
        </p:spPr>
        <p:style>
          <a:lnRef idx="0"/>
          <a:fillRef idx="0"/>
          <a:effectRef idx="0"/>
          <a:fontRef idx="minor"/>
        </p:style>
      </p:sp>
      <p:sp>
        <p:nvSpPr>
          <p:cNvPr id="416" name="Google Shape;418;p65"/>
          <p:cNvSpPr/>
          <p:nvPr/>
        </p:nvSpPr>
        <p:spPr>
          <a:xfrm>
            <a:off x="3368880" y="1917720"/>
            <a:ext cx="2048760" cy="1022040"/>
          </a:xfrm>
          <a:prstGeom prst="rect">
            <a:avLst/>
          </a:prstGeom>
          <a:noFill/>
          <a:ln w="0">
            <a:noFill/>
          </a:ln>
        </p:spPr>
        <p:style>
          <a:lnRef idx="0"/>
          <a:fillRef idx="0"/>
          <a:effectRef idx="0"/>
          <a:fontRef idx="minor"/>
        </p:style>
        <p:txBody>
          <a:bodyPr tIns="91440" bIns="91440" anchor="t">
            <a:spAutoFit/>
          </a:bodyPr>
          <a:p>
            <a:pPr algn="ctr">
              <a:lnSpc>
                <a:spcPct val="115000"/>
              </a:lnSpc>
              <a:buNone/>
              <a:tabLst>
                <a:tab algn="l" pos="0"/>
              </a:tabLst>
            </a:pPr>
            <a:r>
              <a:rPr b="0" lang="en" sz="1200" spc="-1" strike="noStrike">
                <a:solidFill>
                  <a:srgbClr val="5f6368"/>
                </a:solidFill>
                <a:latin typeface="Open Sans"/>
                <a:ea typeface="Open Sans"/>
              </a:rPr>
              <a:t>Publicar esta presentación, un resumen del proyecto, y los recursos del mismo en mi Portfolio.</a:t>
            </a:r>
            <a:endParaRPr b="0" lang="es-ES" sz="1200" spc="-1" strike="noStrike">
              <a:latin typeface="Arial"/>
            </a:endParaRPr>
          </a:p>
        </p:txBody>
      </p:sp>
      <p:sp>
        <p:nvSpPr>
          <p:cNvPr id="417" name="Google Shape;419;p65"/>
          <p:cNvSpPr/>
          <p:nvPr/>
        </p:nvSpPr>
        <p:spPr>
          <a:xfrm>
            <a:off x="5832720" y="1472400"/>
            <a:ext cx="2436120" cy="3174120"/>
          </a:xfrm>
          <a:prstGeom prst="rect">
            <a:avLst/>
          </a:prstGeom>
          <a:solidFill>
            <a:srgbClr val="f8f9fa"/>
          </a:solidFill>
          <a:ln w="0">
            <a:noFill/>
          </a:ln>
        </p:spPr>
        <p:style>
          <a:lnRef idx="0"/>
          <a:fillRef idx="0"/>
          <a:effectRef idx="0"/>
          <a:fontRef idx="minor"/>
        </p:style>
      </p:sp>
      <p:sp>
        <p:nvSpPr>
          <p:cNvPr id="418" name="Google Shape;420;p65"/>
          <p:cNvSpPr/>
          <p:nvPr/>
        </p:nvSpPr>
        <p:spPr>
          <a:xfrm>
            <a:off x="6026400" y="1917720"/>
            <a:ext cx="2048760" cy="812160"/>
          </a:xfrm>
          <a:prstGeom prst="rect">
            <a:avLst/>
          </a:prstGeom>
          <a:noFill/>
          <a:ln w="0">
            <a:noFill/>
          </a:ln>
        </p:spPr>
        <p:style>
          <a:lnRef idx="0"/>
          <a:fillRef idx="0"/>
          <a:effectRef idx="0"/>
          <a:fontRef idx="minor"/>
        </p:style>
        <p:txBody>
          <a:bodyPr tIns="91440" bIns="91440" anchor="t">
            <a:spAutoFit/>
          </a:bodyPr>
          <a:p>
            <a:pPr algn="ctr">
              <a:lnSpc>
                <a:spcPct val="115000"/>
              </a:lnSpc>
              <a:buNone/>
              <a:tabLst>
                <a:tab algn="l" pos="0"/>
              </a:tabLst>
            </a:pPr>
            <a:r>
              <a:rPr b="0" lang="en" sz="1200" spc="-1" strike="noStrike">
                <a:solidFill>
                  <a:srgbClr val="5f6368"/>
                </a:solidFill>
                <a:latin typeface="Open Sans"/>
                <a:ea typeface="Open Sans"/>
              </a:rPr>
              <a:t>Recibir feedback sobre mi trabajo por parte de colegas de Diseño UX.</a:t>
            </a:r>
            <a:endParaRPr b="0" lang="es-ES" sz="1200" spc="-1" strike="noStrike">
              <a:latin typeface="Arial"/>
            </a:endParaRPr>
          </a:p>
        </p:txBody>
      </p:sp>
      <p:sp>
        <p:nvSpPr>
          <p:cNvPr id="419" name="Google Shape;421;p65"/>
          <p:cNvSpPr/>
          <p:nvPr/>
        </p:nvSpPr>
        <p:spPr>
          <a:xfrm>
            <a:off x="1479240" y="1187640"/>
            <a:ext cx="513000" cy="513000"/>
          </a:xfrm>
          <a:prstGeom prst="ellipse">
            <a:avLst/>
          </a:prstGeom>
          <a:solidFill>
            <a:srgbClr val="5f6368"/>
          </a:solidFill>
          <a:ln w="0">
            <a:noFill/>
          </a:ln>
        </p:spPr>
        <p:style>
          <a:lnRef idx="0"/>
          <a:fillRef idx="0"/>
          <a:effectRef idx="0"/>
          <a:fontRef idx="minor"/>
        </p:style>
        <p:txBody>
          <a:bodyPr lIns="0" rIns="0" tIns="0" bIns="0" anchor="ctr">
            <a:noAutofit/>
          </a:bodyPr>
          <a:p>
            <a:pPr algn="ctr">
              <a:lnSpc>
                <a:spcPct val="100000"/>
              </a:lnSpc>
              <a:buNone/>
              <a:tabLst>
                <a:tab algn="l" pos="0"/>
              </a:tabLst>
            </a:pPr>
            <a:r>
              <a:rPr b="0" lang="en" sz="2200" spc="-1" strike="noStrike">
                <a:solidFill>
                  <a:srgbClr val="ffffff"/>
                </a:solidFill>
                <a:latin typeface="Google Sans Medium"/>
                <a:ea typeface="Google Sans Medium"/>
              </a:rPr>
              <a:t>1</a:t>
            </a:r>
            <a:endParaRPr b="0" lang="es-ES" sz="2200" spc="-1" strike="noStrike">
              <a:latin typeface="Arial"/>
            </a:endParaRPr>
          </a:p>
        </p:txBody>
      </p:sp>
      <p:sp>
        <p:nvSpPr>
          <p:cNvPr id="420" name="Google Shape;422;p65"/>
          <p:cNvSpPr/>
          <p:nvPr/>
        </p:nvSpPr>
        <p:spPr>
          <a:xfrm>
            <a:off x="4136760" y="1187640"/>
            <a:ext cx="513000" cy="513000"/>
          </a:xfrm>
          <a:prstGeom prst="ellipse">
            <a:avLst/>
          </a:prstGeom>
          <a:solidFill>
            <a:srgbClr val="5f6368"/>
          </a:solidFill>
          <a:ln w="0">
            <a:noFill/>
          </a:ln>
        </p:spPr>
        <p:style>
          <a:lnRef idx="0"/>
          <a:fillRef idx="0"/>
          <a:effectRef idx="0"/>
          <a:fontRef idx="minor"/>
        </p:style>
        <p:txBody>
          <a:bodyPr lIns="0" rIns="0" tIns="0" bIns="0" anchor="ctr">
            <a:noAutofit/>
          </a:bodyPr>
          <a:p>
            <a:pPr algn="ctr">
              <a:lnSpc>
                <a:spcPct val="100000"/>
              </a:lnSpc>
              <a:buNone/>
              <a:tabLst>
                <a:tab algn="l" pos="0"/>
              </a:tabLst>
            </a:pPr>
            <a:r>
              <a:rPr b="0" lang="en" sz="2200" spc="-1" strike="noStrike">
                <a:solidFill>
                  <a:srgbClr val="ffffff"/>
                </a:solidFill>
                <a:latin typeface="Google Sans Medium"/>
                <a:ea typeface="Google Sans Medium"/>
              </a:rPr>
              <a:t>2</a:t>
            </a:r>
            <a:endParaRPr b="0" lang="es-ES" sz="2200" spc="-1" strike="noStrike">
              <a:latin typeface="Arial"/>
            </a:endParaRPr>
          </a:p>
        </p:txBody>
      </p:sp>
      <p:sp>
        <p:nvSpPr>
          <p:cNvPr id="421" name="Google Shape;423;p65"/>
          <p:cNvSpPr/>
          <p:nvPr/>
        </p:nvSpPr>
        <p:spPr>
          <a:xfrm>
            <a:off x="6794280" y="1187640"/>
            <a:ext cx="513000" cy="513000"/>
          </a:xfrm>
          <a:prstGeom prst="ellipse">
            <a:avLst/>
          </a:prstGeom>
          <a:solidFill>
            <a:srgbClr val="5f6368"/>
          </a:solidFill>
          <a:ln w="0">
            <a:noFill/>
          </a:ln>
        </p:spPr>
        <p:style>
          <a:lnRef idx="0"/>
          <a:fillRef idx="0"/>
          <a:effectRef idx="0"/>
          <a:fontRef idx="minor"/>
        </p:style>
        <p:txBody>
          <a:bodyPr lIns="0" rIns="0" tIns="0" bIns="0" anchor="ctr">
            <a:noAutofit/>
          </a:bodyPr>
          <a:p>
            <a:pPr algn="ctr">
              <a:lnSpc>
                <a:spcPct val="100000"/>
              </a:lnSpc>
              <a:buNone/>
              <a:tabLst>
                <a:tab algn="l" pos="0"/>
              </a:tabLst>
            </a:pPr>
            <a:r>
              <a:rPr b="0" lang="en" sz="2200" spc="-1" strike="noStrike">
                <a:solidFill>
                  <a:srgbClr val="ffffff"/>
                </a:solidFill>
                <a:latin typeface="Google Sans Medium"/>
                <a:ea typeface="Google Sans Medium"/>
              </a:rPr>
              <a:t>3</a:t>
            </a:r>
            <a:endParaRPr b="0" lang="es-ES" sz="2200" spc="-1" strike="noStrike">
              <a:latin typeface="Arial"/>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2" name="Google Shape;428;p66"/>
          <p:cNvSpPr/>
          <p:nvPr/>
        </p:nvSpPr>
        <p:spPr>
          <a:xfrm>
            <a:off x="517680" y="524160"/>
            <a:ext cx="493092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Let’s connect!</a:t>
            </a:r>
            <a:endParaRPr b="0" lang="es-ES" sz="2400" spc="-1" strike="noStrike">
              <a:latin typeface="Arial"/>
            </a:endParaRPr>
          </a:p>
        </p:txBody>
      </p:sp>
      <p:sp>
        <p:nvSpPr>
          <p:cNvPr id="423" name="Google Shape;429;p66"/>
          <p:cNvSpPr/>
          <p:nvPr/>
        </p:nvSpPr>
        <p:spPr>
          <a:xfrm>
            <a:off x="3064680" y="-1016280"/>
            <a:ext cx="6509160" cy="821880"/>
          </a:xfrm>
          <a:prstGeom prst="rect">
            <a:avLst/>
          </a:prstGeom>
          <a:noFill/>
          <a:ln w="0">
            <a:noFill/>
          </a:ln>
        </p:spPr>
        <p:style>
          <a:lnRef idx="0"/>
          <a:fillRef idx="0"/>
          <a:effectRef idx="0"/>
          <a:fontRef idx="minor"/>
        </p:style>
        <p:txBody>
          <a:bodyPr tIns="91440" bIns="91440" anchor="t">
            <a:spAutoFit/>
          </a:bodyPr>
          <a:p>
            <a:pPr>
              <a:lnSpc>
                <a:spcPct val="150000"/>
              </a:lnSpc>
              <a:buNone/>
              <a:tabLst>
                <a:tab algn="l" pos="0"/>
              </a:tabLst>
            </a:pPr>
            <a:r>
              <a:rPr b="0" lang="en" sz="1400" spc="-1" strike="noStrike">
                <a:solidFill>
                  <a:srgbClr val="5f6368"/>
                </a:solidFill>
                <a:latin typeface="Open Sans"/>
                <a:ea typeface="Open Sans"/>
              </a:rPr>
              <a:t>Insert a few sentences summarizing the next steps you would take with this project and why. Feel free to organize next steps in a bullet point list. </a:t>
            </a:r>
            <a:endParaRPr b="0" lang="es-ES" sz="1400" spc="-1" strike="noStrike">
              <a:latin typeface="Arial"/>
            </a:endParaRPr>
          </a:p>
        </p:txBody>
      </p:sp>
      <p:sp>
        <p:nvSpPr>
          <p:cNvPr id="424" name="Google Shape;430;p66"/>
          <p:cNvSpPr/>
          <p:nvPr/>
        </p:nvSpPr>
        <p:spPr>
          <a:xfrm>
            <a:off x="517680" y="1832040"/>
            <a:ext cx="7938720" cy="2509920"/>
          </a:xfrm>
          <a:prstGeom prst="rect">
            <a:avLst/>
          </a:prstGeom>
          <a:solidFill>
            <a:srgbClr val="f8f9fa"/>
          </a:solidFill>
          <a:ln w="0">
            <a:noFill/>
          </a:ln>
        </p:spPr>
        <p:style>
          <a:lnRef idx="0"/>
          <a:fillRef idx="0"/>
          <a:effectRef idx="0"/>
          <a:fontRef idx="minor"/>
        </p:style>
      </p:sp>
      <p:sp>
        <p:nvSpPr>
          <p:cNvPr id="425" name="Google Shape;431;p66"/>
          <p:cNvSpPr/>
          <p:nvPr/>
        </p:nvSpPr>
        <p:spPr>
          <a:xfrm>
            <a:off x="919080" y="2461680"/>
            <a:ext cx="7135920" cy="1022040"/>
          </a:xfrm>
          <a:prstGeom prst="rect">
            <a:avLst/>
          </a:prstGeom>
          <a:noFill/>
          <a:ln w="0">
            <a:noFill/>
          </a:ln>
        </p:spPr>
        <p:style>
          <a:lnRef idx="0"/>
          <a:fillRef idx="0"/>
          <a:effectRef idx="0"/>
          <a:fontRef idx="minor"/>
        </p:style>
        <p:txBody>
          <a:bodyPr lIns="0" tIns="91440" bIns="91440" anchor="t">
            <a:spAutoFit/>
          </a:bodyPr>
          <a:p>
            <a:pPr algn="ctr">
              <a:lnSpc>
                <a:spcPct val="115000"/>
              </a:lnSpc>
              <a:buNone/>
              <a:tabLst>
                <a:tab algn="l" pos="0"/>
              </a:tabLst>
            </a:pPr>
            <a:r>
              <a:rPr b="0" lang="en" sz="1200" spc="-1" strike="noStrike">
                <a:solidFill>
                  <a:srgbClr val="5f6368"/>
                </a:solidFill>
                <a:latin typeface="Open Sans"/>
                <a:ea typeface="Open Sans"/>
              </a:rPr>
              <a:t>¡¡¡ GRACIAS POR SU ATENCIÓN Y TIEMPO !!!.</a:t>
            </a:r>
            <a:endParaRPr b="0" lang="es-ES" sz="1200" spc="-1" strike="noStrike">
              <a:latin typeface="Arial"/>
            </a:endParaRPr>
          </a:p>
          <a:p>
            <a:pPr algn="ctr">
              <a:lnSpc>
                <a:spcPct val="115000"/>
              </a:lnSpc>
              <a:buNone/>
              <a:tabLst>
                <a:tab algn="l" pos="0"/>
              </a:tabLst>
            </a:pPr>
            <a:endParaRPr b="0" lang="es-ES" sz="1200" spc="-1" strike="noStrike">
              <a:latin typeface="Arial"/>
            </a:endParaRPr>
          </a:p>
          <a:p>
            <a:pPr algn="ctr">
              <a:lnSpc>
                <a:spcPct val="115000"/>
              </a:lnSpc>
              <a:buNone/>
              <a:tabLst>
                <a:tab algn="l" pos="0"/>
              </a:tabLst>
            </a:pPr>
            <a:r>
              <a:rPr b="0" lang="en" sz="1200" spc="-1" strike="noStrike">
                <a:solidFill>
                  <a:srgbClr val="5f6368"/>
                </a:solidFill>
                <a:latin typeface="Open Sans"/>
                <a:ea typeface="Open Sans"/>
              </a:rPr>
              <a:t>Si les ha parecido interesante esta presentación y el proyecto desarrollado, me tienen a su disposición en el área de CONTACTO de mi Portfolio [link --&gt; </a:t>
            </a:r>
            <a:r>
              <a:rPr b="0" lang="en" sz="1200" spc="-1" strike="noStrike">
                <a:solidFill>
                  <a:srgbClr val="5f6368"/>
                </a:solidFill>
                <a:latin typeface="Open Sans"/>
                <a:ea typeface="Open Sans"/>
                <a:hlinkClick r:id="rId1"/>
              </a:rPr>
              <a:t>https://marcoantonio1107.wixsite.com/marcoantonio</a:t>
            </a:r>
            <a:r>
              <a:rPr b="0" lang="en" sz="1200" spc="-1" strike="noStrike">
                <a:solidFill>
                  <a:srgbClr val="5f6368"/>
                </a:solidFill>
                <a:latin typeface="Open Sans"/>
                <a:ea typeface="Open Sans"/>
              </a:rPr>
              <a:t>]</a:t>
            </a:r>
            <a:endParaRPr b="0" lang="es-ES" sz="1200" spc="-1" strike="noStrike">
              <a:latin typeface="Arial"/>
            </a:endParaRPr>
          </a:p>
        </p:txBody>
      </p:sp>
      <p:sp>
        <p:nvSpPr>
          <p:cNvPr id="426" name="Google Shape;432;p66"/>
          <p:cNvSpPr/>
          <p:nvPr/>
        </p:nvSpPr>
        <p:spPr>
          <a:xfrm>
            <a:off x="4230360" y="1602360"/>
            <a:ext cx="513000" cy="513000"/>
          </a:xfrm>
          <a:prstGeom prst="ellipse">
            <a:avLst/>
          </a:prstGeom>
          <a:solidFill>
            <a:srgbClr val="5f6368"/>
          </a:solidFill>
          <a:ln w="0">
            <a:noFill/>
          </a:ln>
        </p:spPr>
        <p:style>
          <a:lnRef idx="0"/>
          <a:fillRef idx="0"/>
          <a:effectRef idx="0"/>
          <a:fontRef idx="minor"/>
        </p:style>
      </p:sp>
      <p:sp>
        <p:nvSpPr>
          <p:cNvPr id="427" name="Google Shape;433;p66"/>
          <p:cNvSpPr/>
          <p:nvPr/>
        </p:nvSpPr>
        <p:spPr>
          <a:xfrm>
            <a:off x="4361760" y="1734120"/>
            <a:ext cx="250200" cy="249120"/>
          </a:xfrm>
          <a:custGeom>
            <a:avLst/>
            <a:gdLst/>
            <a:ahLst/>
            <a:rect l="l" t="t" r="r" b="b"/>
            <a:pathLst>
              <a:path w="964" h="962">
                <a:moveTo>
                  <a:pt x="774" y="400"/>
                </a:moveTo>
                <a:lnTo>
                  <a:pt x="562" y="189"/>
                </a:lnTo>
                <a:lnTo>
                  <a:pt x="0" y="749"/>
                </a:lnTo>
                <a:lnTo>
                  <a:pt x="0" y="961"/>
                </a:lnTo>
                <a:lnTo>
                  <a:pt x="212" y="961"/>
                </a:lnTo>
                <a:lnTo>
                  <a:pt x="774" y="400"/>
                </a:lnTo>
                <a:close/>
                <a:moveTo>
                  <a:pt x="940" y="234"/>
                </a:moveTo>
                <a:cubicBezTo>
                  <a:pt x="963" y="211"/>
                  <a:pt x="963" y="177"/>
                  <a:pt x="940" y="155"/>
                </a:cubicBezTo>
                <a:lnTo>
                  <a:pt x="807" y="22"/>
                </a:lnTo>
                <a:cubicBezTo>
                  <a:pt x="785" y="0"/>
                  <a:pt x="751" y="0"/>
                  <a:pt x="728" y="22"/>
                </a:cubicBezTo>
                <a:lnTo>
                  <a:pt x="618" y="132"/>
                </a:lnTo>
                <a:lnTo>
                  <a:pt x="830" y="344"/>
                </a:lnTo>
                <a:lnTo>
                  <a:pt x="940" y="234"/>
                </a:lnTo>
                <a:close/>
              </a:path>
            </a:pathLst>
          </a:custGeom>
          <a:solidFill>
            <a:srgbClr val="ffffff"/>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9" name="Google Shape;172;p41"/>
          <p:cNvSpPr/>
          <p:nvPr/>
        </p:nvSpPr>
        <p:spPr>
          <a:xfrm>
            <a:off x="517680" y="2238120"/>
            <a:ext cx="3445920" cy="269100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4285f4"/>
                </a:solidFill>
                <a:latin typeface="Open Sans SemiBold"/>
                <a:ea typeface="Open Sans SemiBold"/>
              </a:rPr>
              <a:t>The problem: </a:t>
            </a:r>
            <a:endParaRPr b="0" lang="es-ES" sz="1400" spc="-1" strike="noStrike">
              <a:latin typeface="Arial"/>
            </a:endParaRPr>
          </a:p>
          <a:p>
            <a:pPr>
              <a:lnSpc>
                <a:spcPct val="150000"/>
              </a:lnSpc>
              <a:buNone/>
              <a:tabLst>
                <a:tab algn="l" pos="0"/>
              </a:tabLst>
            </a:pPr>
            <a:r>
              <a:rPr b="0" lang="en" sz="1200" spc="-1" strike="noStrike">
                <a:solidFill>
                  <a:srgbClr val="5f6368"/>
                </a:solidFill>
                <a:latin typeface="Open Sans"/>
                <a:ea typeface="Open Sans"/>
              </a:rPr>
              <a:t>La problemática tenía dos vertientes que había que resolver: por un lado, la de los primeros auxilios y emergencias, que se adaptaba perfectamente a la funcionalidad del smartphone; por otro el de una web responsiva que tuviera una gran cantidad de información médica (artículos, estudios, fechas de congresos, legal...).</a:t>
            </a:r>
            <a:endParaRPr b="0" lang="es-ES" sz="1200" spc="-1" strike="noStrike">
              <a:latin typeface="Arial"/>
            </a:endParaRPr>
          </a:p>
        </p:txBody>
      </p:sp>
      <p:sp>
        <p:nvSpPr>
          <p:cNvPr id="260" name="Google Shape;173;p41"/>
          <p:cNvSpPr/>
          <p:nvPr/>
        </p:nvSpPr>
        <p:spPr>
          <a:xfrm>
            <a:off x="517680" y="524520"/>
            <a:ext cx="615492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Project overview</a:t>
            </a:r>
            <a:endParaRPr b="0" lang="es-ES" sz="2400" spc="-1" strike="noStrike">
              <a:latin typeface="Arial"/>
            </a:endParaRPr>
          </a:p>
        </p:txBody>
      </p:sp>
      <p:sp>
        <p:nvSpPr>
          <p:cNvPr id="261" name="Google Shape;174;p41"/>
          <p:cNvSpPr/>
          <p:nvPr/>
        </p:nvSpPr>
        <p:spPr>
          <a:xfrm>
            <a:off x="517680" y="1533960"/>
            <a:ext cx="513000" cy="513000"/>
          </a:xfrm>
          <a:prstGeom prst="ellipse">
            <a:avLst/>
          </a:prstGeom>
          <a:solidFill>
            <a:srgbClr val="4285f4"/>
          </a:solidFill>
          <a:ln w="0">
            <a:noFill/>
          </a:ln>
        </p:spPr>
        <p:style>
          <a:lnRef idx="0"/>
          <a:fillRef idx="0"/>
          <a:effectRef idx="0"/>
          <a:fontRef idx="minor"/>
        </p:style>
      </p:sp>
      <p:sp>
        <p:nvSpPr>
          <p:cNvPr id="262" name="Google Shape;175;p41"/>
          <p:cNvSpPr/>
          <p:nvPr/>
        </p:nvSpPr>
        <p:spPr>
          <a:xfrm>
            <a:off x="4572000" y="2238120"/>
            <a:ext cx="3445920" cy="214380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4285f4"/>
                </a:solidFill>
                <a:latin typeface="Open Sans SemiBold"/>
                <a:ea typeface="Open Sans SemiBold"/>
              </a:rPr>
              <a:t>The goal: </a:t>
            </a:r>
            <a:endParaRPr b="0" lang="es-ES" sz="1400" spc="-1" strike="noStrike">
              <a:latin typeface="Arial"/>
            </a:endParaRPr>
          </a:p>
          <a:p>
            <a:pPr>
              <a:lnSpc>
                <a:spcPct val="150000"/>
              </a:lnSpc>
              <a:buNone/>
              <a:tabLst>
                <a:tab algn="l" pos="0"/>
              </a:tabLst>
            </a:pPr>
            <a:r>
              <a:rPr b="0" lang="en" sz="1200" spc="-1" strike="noStrike">
                <a:solidFill>
                  <a:srgbClr val="5f6368"/>
                </a:solidFill>
                <a:latin typeface="Open Sans"/>
                <a:ea typeface="Open Sans"/>
              </a:rPr>
              <a:t>Los objetivos han sido dos: 1. Para la app, tener una poderosa herramienta que usar en momentos de emergencia. 2. Para la web (responsiva) albergar la mayor cantidad de conocimientos posibles dentro del área de la medicina.</a:t>
            </a:r>
            <a:endParaRPr b="0" lang="es-ES" sz="1200" spc="-1" strike="noStrike">
              <a:latin typeface="Arial"/>
            </a:endParaRPr>
          </a:p>
        </p:txBody>
      </p:sp>
      <p:sp>
        <p:nvSpPr>
          <p:cNvPr id="263" name="Google Shape;176;p41"/>
          <p:cNvSpPr/>
          <p:nvPr/>
        </p:nvSpPr>
        <p:spPr>
          <a:xfrm>
            <a:off x="4572000" y="1533960"/>
            <a:ext cx="513000" cy="513000"/>
          </a:xfrm>
          <a:prstGeom prst="ellipse">
            <a:avLst/>
          </a:prstGeom>
          <a:solidFill>
            <a:srgbClr val="4285f4"/>
          </a:solidFill>
          <a:ln w="0">
            <a:noFill/>
          </a:ln>
        </p:spPr>
        <p:style>
          <a:lnRef idx="0"/>
          <a:fillRef idx="0"/>
          <a:effectRef idx="0"/>
          <a:fontRef idx="minor"/>
        </p:style>
      </p:sp>
      <p:sp>
        <p:nvSpPr>
          <p:cNvPr id="264" name="Google Shape;177;p41"/>
          <p:cNvSpPr/>
          <p:nvPr/>
        </p:nvSpPr>
        <p:spPr>
          <a:xfrm>
            <a:off x="4684320" y="1653480"/>
            <a:ext cx="288360" cy="273960"/>
          </a:xfrm>
          <a:custGeom>
            <a:avLst/>
            <a:gdLst/>
            <a:ahLst/>
            <a:rect l="l" t="t" r="r" b="b"/>
            <a:pathLst>
              <a:path w="1045" h="993">
                <a:moveTo>
                  <a:pt x="522" y="798"/>
                </a:moveTo>
                <a:lnTo>
                  <a:pt x="844" y="992"/>
                </a:lnTo>
                <a:lnTo>
                  <a:pt x="759" y="626"/>
                </a:lnTo>
                <a:lnTo>
                  <a:pt x="1044" y="378"/>
                </a:lnTo>
                <a:lnTo>
                  <a:pt x="669" y="347"/>
                </a:lnTo>
                <a:lnTo>
                  <a:pt x="522" y="0"/>
                </a:lnTo>
                <a:lnTo>
                  <a:pt x="375" y="347"/>
                </a:lnTo>
                <a:lnTo>
                  <a:pt x="0" y="378"/>
                </a:lnTo>
                <a:lnTo>
                  <a:pt x="285" y="626"/>
                </a:lnTo>
                <a:lnTo>
                  <a:pt x="200" y="992"/>
                </a:lnTo>
                <a:lnTo>
                  <a:pt x="522" y="798"/>
                </a:lnTo>
              </a:path>
            </a:pathLst>
          </a:custGeom>
          <a:solidFill>
            <a:srgbClr val="ffffff"/>
          </a:solidFill>
          <a:ln w="0">
            <a:noFill/>
          </a:ln>
        </p:spPr>
        <p:style>
          <a:lnRef idx="0"/>
          <a:fillRef idx="0"/>
          <a:effectRef idx="0"/>
          <a:fontRef idx="minor"/>
        </p:style>
      </p:sp>
      <p:sp>
        <p:nvSpPr>
          <p:cNvPr id="265" name="Google Shape;178;p41"/>
          <p:cNvSpPr/>
          <p:nvPr/>
        </p:nvSpPr>
        <p:spPr>
          <a:xfrm>
            <a:off x="640440" y="1656720"/>
            <a:ext cx="267480" cy="267480"/>
          </a:xfrm>
          <a:custGeom>
            <a:avLst/>
            <a:gdLst/>
            <a:ahLst/>
            <a:rect l="l" t="t" r="r" b="b"/>
            <a:pathLst>
              <a:path w="209550" h="209550">
                <a:moveTo>
                  <a:pt x="115315" y="52353"/>
                </a:moveTo>
                <a:lnTo>
                  <a:pt x="115315" y="115315"/>
                </a:lnTo>
                <a:lnTo>
                  <a:pt x="94235" y="115315"/>
                </a:lnTo>
                <a:lnTo>
                  <a:pt x="94235" y="52353"/>
                </a:lnTo>
                <a:close/>
                <a:moveTo>
                  <a:pt x="115315" y="136256"/>
                </a:moveTo>
                <a:lnTo>
                  <a:pt x="115315" y="157197"/>
                </a:lnTo>
                <a:lnTo>
                  <a:pt x="94235" y="157197"/>
                </a:lnTo>
                <a:lnTo>
                  <a:pt x="94235" y="136256"/>
                </a:lnTo>
                <a:close/>
                <a:moveTo>
                  <a:pt x="104705" y="0"/>
                </a:moveTo>
                <a:lnTo>
                  <a:pt x="99400" y="140"/>
                </a:lnTo>
                <a:lnTo>
                  <a:pt x="94095" y="558"/>
                </a:lnTo>
                <a:lnTo>
                  <a:pt x="88790" y="1256"/>
                </a:lnTo>
                <a:lnTo>
                  <a:pt x="83625" y="2094"/>
                </a:lnTo>
                <a:lnTo>
                  <a:pt x="78599" y="3351"/>
                </a:lnTo>
                <a:lnTo>
                  <a:pt x="73573" y="4747"/>
                </a:lnTo>
                <a:lnTo>
                  <a:pt x="68687" y="6422"/>
                </a:lnTo>
                <a:lnTo>
                  <a:pt x="63940" y="8237"/>
                </a:lnTo>
                <a:lnTo>
                  <a:pt x="59333" y="10331"/>
                </a:lnTo>
                <a:lnTo>
                  <a:pt x="54866" y="12704"/>
                </a:lnTo>
                <a:lnTo>
                  <a:pt x="50398" y="15217"/>
                </a:lnTo>
                <a:lnTo>
                  <a:pt x="46210" y="17870"/>
                </a:lnTo>
                <a:lnTo>
                  <a:pt x="42022" y="20801"/>
                </a:lnTo>
                <a:lnTo>
                  <a:pt x="38113" y="23873"/>
                </a:lnTo>
                <a:lnTo>
                  <a:pt x="34343" y="27223"/>
                </a:lnTo>
                <a:lnTo>
                  <a:pt x="30714" y="30714"/>
                </a:lnTo>
                <a:lnTo>
                  <a:pt x="27223" y="34343"/>
                </a:lnTo>
                <a:lnTo>
                  <a:pt x="23873" y="38113"/>
                </a:lnTo>
                <a:lnTo>
                  <a:pt x="20801" y="42161"/>
                </a:lnTo>
                <a:lnTo>
                  <a:pt x="17870" y="46210"/>
                </a:lnTo>
                <a:lnTo>
                  <a:pt x="15217" y="50398"/>
                </a:lnTo>
                <a:lnTo>
                  <a:pt x="12704" y="54866"/>
                </a:lnTo>
                <a:lnTo>
                  <a:pt x="10331" y="59333"/>
                </a:lnTo>
                <a:lnTo>
                  <a:pt x="8237" y="63940"/>
                </a:lnTo>
                <a:lnTo>
                  <a:pt x="6282" y="68826"/>
                </a:lnTo>
                <a:lnTo>
                  <a:pt x="4747" y="73573"/>
                </a:lnTo>
                <a:lnTo>
                  <a:pt x="3351" y="78599"/>
                </a:lnTo>
                <a:lnTo>
                  <a:pt x="2094" y="83625"/>
                </a:lnTo>
                <a:lnTo>
                  <a:pt x="1256" y="88790"/>
                </a:lnTo>
                <a:lnTo>
                  <a:pt x="558" y="94095"/>
                </a:lnTo>
                <a:lnTo>
                  <a:pt x="140" y="99400"/>
                </a:lnTo>
                <a:lnTo>
                  <a:pt x="0" y="104845"/>
                </a:lnTo>
                <a:lnTo>
                  <a:pt x="140" y="110150"/>
                </a:lnTo>
                <a:lnTo>
                  <a:pt x="558" y="115455"/>
                </a:lnTo>
                <a:lnTo>
                  <a:pt x="1256" y="120760"/>
                </a:lnTo>
                <a:lnTo>
                  <a:pt x="2094" y="125925"/>
                </a:lnTo>
                <a:lnTo>
                  <a:pt x="3351" y="130951"/>
                </a:lnTo>
                <a:lnTo>
                  <a:pt x="4747" y="135977"/>
                </a:lnTo>
                <a:lnTo>
                  <a:pt x="6282" y="140863"/>
                </a:lnTo>
                <a:lnTo>
                  <a:pt x="8237" y="145610"/>
                </a:lnTo>
                <a:lnTo>
                  <a:pt x="10331" y="150217"/>
                </a:lnTo>
                <a:lnTo>
                  <a:pt x="12704" y="154684"/>
                </a:lnTo>
                <a:lnTo>
                  <a:pt x="15217" y="159152"/>
                </a:lnTo>
                <a:lnTo>
                  <a:pt x="17870" y="163340"/>
                </a:lnTo>
                <a:lnTo>
                  <a:pt x="20801" y="167528"/>
                </a:lnTo>
                <a:lnTo>
                  <a:pt x="23873" y="171437"/>
                </a:lnTo>
                <a:lnTo>
                  <a:pt x="27223" y="175207"/>
                </a:lnTo>
                <a:lnTo>
                  <a:pt x="30714" y="178836"/>
                </a:lnTo>
                <a:lnTo>
                  <a:pt x="34343" y="182327"/>
                </a:lnTo>
                <a:lnTo>
                  <a:pt x="38113" y="185677"/>
                </a:lnTo>
                <a:lnTo>
                  <a:pt x="42022" y="188749"/>
                </a:lnTo>
                <a:lnTo>
                  <a:pt x="46210" y="191680"/>
                </a:lnTo>
                <a:lnTo>
                  <a:pt x="50398" y="194333"/>
                </a:lnTo>
                <a:lnTo>
                  <a:pt x="54866" y="196846"/>
                </a:lnTo>
                <a:lnTo>
                  <a:pt x="59333" y="199219"/>
                </a:lnTo>
                <a:lnTo>
                  <a:pt x="63940" y="201313"/>
                </a:lnTo>
                <a:lnTo>
                  <a:pt x="68687" y="203268"/>
                </a:lnTo>
                <a:lnTo>
                  <a:pt x="73573" y="204803"/>
                </a:lnTo>
                <a:lnTo>
                  <a:pt x="78599" y="206199"/>
                </a:lnTo>
                <a:lnTo>
                  <a:pt x="83625" y="207456"/>
                </a:lnTo>
                <a:lnTo>
                  <a:pt x="88790" y="208294"/>
                </a:lnTo>
                <a:lnTo>
                  <a:pt x="94095" y="208992"/>
                </a:lnTo>
                <a:lnTo>
                  <a:pt x="99400" y="209410"/>
                </a:lnTo>
                <a:lnTo>
                  <a:pt x="104705" y="209550"/>
                </a:lnTo>
                <a:lnTo>
                  <a:pt x="110150" y="209410"/>
                </a:lnTo>
                <a:lnTo>
                  <a:pt x="115455" y="208992"/>
                </a:lnTo>
                <a:lnTo>
                  <a:pt x="120760" y="208294"/>
                </a:lnTo>
                <a:lnTo>
                  <a:pt x="125925" y="207456"/>
                </a:lnTo>
                <a:lnTo>
                  <a:pt x="130951" y="206199"/>
                </a:lnTo>
                <a:lnTo>
                  <a:pt x="135977" y="204803"/>
                </a:lnTo>
                <a:lnTo>
                  <a:pt x="140724" y="203268"/>
                </a:lnTo>
                <a:lnTo>
                  <a:pt x="145610" y="201313"/>
                </a:lnTo>
                <a:lnTo>
                  <a:pt x="150217" y="199219"/>
                </a:lnTo>
                <a:lnTo>
                  <a:pt x="154684" y="196846"/>
                </a:lnTo>
                <a:lnTo>
                  <a:pt x="159152" y="194333"/>
                </a:lnTo>
                <a:lnTo>
                  <a:pt x="163340" y="191680"/>
                </a:lnTo>
                <a:lnTo>
                  <a:pt x="167389" y="188749"/>
                </a:lnTo>
                <a:lnTo>
                  <a:pt x="171437" y="185677"/>
                </a:lnTo>
                <a:lnTo>
                  <a:pt x="175207" y="182327"/>
                </a:lnTo>
                <a:lnTo>
                  <a:pt x="178836" y="178836"/>
                </a:lnTo>
                <a:lnTo>
                  <a:pt x="182327" y="175207"/>
                </a:lnTo>
                <a:lnTo>
                  <a:pt x="185677" y="171437"/>
                </a:lnTo>
                <a:lnTo>
                  <a:pt x="188749" y="167528"/>
                </a:lnTo>
                <a:lnTo>
                  <a:pt x="191680" y="163340"/>
                </a:lnTo>
                <a:lnTo>
                  <a:pt x="194333" y="159152"/>
                </a:lnTo>
                <a:lnTo>
                  <a:pt x="196846" y="154684"/>
                </a:lnTo>
                <a:lnTo>
                  <a:pt x="199219" y="150217"/>
                </a:lnTo>
                <a:lnTo>
                  <a:pt x="201313" y="145610"/>
                </a:lnTo>
                <a:lnTo>
                  <a:pt x="203128" y="140863"/>
                </a:lnTo>
                <a:lnTo>
                  <a:pt x="204803" y="135977"/>
                </a:lnTo>
                <a:lnTo>
                  <a:pt x="206199" y="130951"/>
                </a:lnTo>
                <a:lnTo>
                  <a:pt x="207456" y="125925"/>
                </a:lnTo>
                <a:lnTo>
                  <a:pt x="208294" y="120760"/>
                </a:lnTo>
                <a:lnTo>
                  <a:pt x="208992" y="115455"/>
                </a:lnTo>
                <a:lnTo>
                  <a:pt x="209410" y="110150"/>
                </a:lnTo>
                <a:lnTo>
                  <a:pt x="209550" y="104845"/>
                </a:lnTo>
                <a:lnTo>
                  <a:pt x="209410" y="99400"/>
                </a:lnTo>
                <a:lnTo>
                  <a:pt x="208992" y="94095"/>
                </a:lnTo>
                <a:lnTo>
                  <a:pt x="208294" y="88790"/>
                </a:lnTo>
                <a:lnTo>
                  <a:pt x="207456" y="83625"/>
                </a:lnTo>
                <a:lnTo>
                  <a:pt x="206199" y="78599"/>
                </a:lnTo>
                <a:lnTo>
                  <a:pt x="204803" y="73573"/>
                </a:lnTo>
                <a:lnTo>
                  <a:pt x="203128" y="68826"/>
                </a:lnTo>
                <a:lnTo>
                  <a:pt x="201313" y="63940"/>
                </a:lnTo>
                <a:lnTo>
                  <a:pt x="199219" y="59333"/>
                </a:lnTo>
                <a:lnTo>
                  <a:pt x="196846" y="54866"/>
                </a:lnTo>
                <a:lnTo>
                  <a:pt x="194333" y="50398"/>
                </a:lnTo>
                <a:lnTo>
                  <a:pt x="191680" y="46210"/>
                </a:lnTo>
                <a:lnTo>
                  <a:pt x="188749" y="42161"/>
                </a:lnTo>
                <a:lnTo>
                  <a:pt x="185677" y="38113"/>
                </a:lnTo>
                <a:lnTo>
                  <a:pt x="182327" y="34343"/>
                </a:lnTo>
                <a:lnTo>
                  <a:pt x="178836" y="30714"/>
                </a:lnTo>
                <a:lnTo>
                  <a:pt x="175207" y="27223"/>
                </a:lnTo>
                <a:lnTo>
                  <a:pt x="171437" y="23873"/>
                </a:lnTo>
                <a:lnTo>
                  <a:pt x="167389" y="20801"/>
                </a:lnTo>
                <a:lnTo>
                  <a:pt x="163340" y="17870"/>
                </a:lnTo>
                <a:lnTo>
                  <a:pt x="159152" y="15217"/>
                </a:lnTo>
                <a:lnTo>
                  <a:pt x="154684" y="12704"/>
                </a:lnTo>
                <a:lnTo>
                  <a:pt x="150217" y="10331"/>
                </a:lnTo>
                <a:lnTo>
                  <a:pt x="145610" y="8237"/>
                </a:lnTo>
                <a:lnTo>
                  <a:pt x="140724" y="6422"/>
                </a:lnTo>
                <a:lnTo>
                  <a:pt x="135977" y="4747"/>
                </a:lnTo>
                <a:lnTo>
                  <a:pt x="130951" y="3351"/>
                </a:lnTo>
                <a:lnTo>
                  <a:pt x="125925" y="2094"/>
                </a:lnTo>
                <a:lnTo>
                  <a:pt x="120760" y="1256"/>
                </a:lnTo>
                <a:lnTo>
                  <a:pt x="115455" y="558"/>
                </a:lnTo>
                <a:lnTo>
                  <a:pt x="110150" y="140"/>
                </a:lnTo>
                <a:lnTo>
                  <a:pt x="104705" y="0"/>
                </a:lnTo>
                <a:close/>
              </a:path>
            </a:pathLst>
          </a:custGeom>
          <a:solidFill>
            <a:srgbClr val="ffffff"/>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6" name="Google Shape;183;p42"/>
          <p:cNvSpPr/>
          <p:nvPr/>
        </p:nvSpPr>
        <p:spPr>
          <a:xfrm>
            <a:off x="517680" y="2238120"/>
            <a:ext cx="3445920" cy="132300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4285f4"/>
                </a:solidFill>
                <a:latin typeface="Open Sans SemiBold"/>
                <a:ea typeface="Open Sans SemiBold"/>
              </a:rPr>
              <a:t>My role: </a:t>
            </a:r>
            <a:endParaRPr b="0" lang="es-ES" sz="1400" spc="-1" strike="noStrike">
              <a:latin typeface="Arial"/>
            </a:endParaRPr>
          </a:p>
          <a:p>
            <a:pPr>
              <a:lnSpc>
                <a:spcPct val="150000"/>
              </a:lnSpc>
              <a:buNone/>
              <a:tabLst>
                <a:tab algn="l" pos="0"/>
              </a:tabLst>
            </a:pPr>
            <a:r>
              <a:rPr b="0" lang="en" sz="1200" spc="-1" strike="noStrike">
                <a:solidFill>
                  <a:srgbClr val="5f6368"/>
                </a:solidFill>
                <a:latin typeface="Open Sans"/>
                <a:ea typeface="Open Sans"/>
              </a:rPr>
              <a:t>Mi rol ha sido el de investigador, diseñador y elaborador del estudio de usabilidad de ambas propuestas.</a:t>
            </a:r>
            <a:endParaRPr b="0" lang="es-ES" sz="1200" spc="-1" strike="noStrike">
              <a:latin typeface="Arial"/>
            </a:endParaRPr>
          </a:p>
        </p:txBody>
      </p:sp>
      <p:sp>
        <p:nvSpPr>
          <p:cNvPr id="267" name="Google Shape;184;p42"/>
          <p:cNvSpPr/>
          <p:nvPr/>
        </p:nvSpPr>
        <p:spPr>
          <a:xfrm>
            <a:off x="517680" y="524520"/>
            <a:ext cx="615492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Project overview</a:t>
            </a:r>
            <a:endParaRPr b="0" lang="es-ES" sz="2400" spc="-1" strike="noStrike">
              <a:latin typeface="Arial"/>
            </a:endParaRPr>
          </a:p>
        </p:txBody>
      </p:sp>
      <p:sp>
        <p:nvSpPr>
          <p:cNvPr id="268" name="Google Shape;185;p42"/>
          <p:cNvSpPr/>
          <p:nvPr/>
        </p:nvSpPr>
        <p:spPr>
          <a:xfrm>
            <a:off x="517680" y="1533960"/>
            <a:ext cx="513000" cy="513000"/>
          </a:xfrm>
          <a:prstGeom prst="ellipse">
            <a:avLst/>
          </a:prstGeom>
          <a:solidFill>
            <a:srgbClr val="4285f4"/>
          </a:solidFill>
          <a:ln w="0">
            <a:noFill/>
          </a:ln>
        </p:spPr>
        <p:style>
          <a:lnRef idx="0"/>
          <a:fillRef idx="0"/>
          <a:effectRef idx="0"/>
          <a:fontRef idx="minor"/>
        </p:style>
      </p:sp>
      <p:sp>
        <p:nvSpPr>
          <p:cNvPr id="269" name="Google Shape;186;p42"/>
          <p:cNvSpPr/>
          <p:nvPr/>
        </p:nvSpPr>
        <p:spPr>
          <a:xfrm>
            <a:off x="4572000" y="2238120"/>
            <a:ext cx="3445920" cy="159660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4285f4"/>
                </a:solidFill>
                <a:latin typeface="Open Sans SemiBold"/>
                <a:ea typeface="Open Sans SemiBold"/>
              </a:rPr>
              <a:t>Responsibilities</a:t>
            </a:r>
            <a:r>
              <a:rPr b="0" lang="en" sz="1400" spc="-1" strike="noStrike">
                <a:solidFill>
                  <a:srgbClr val="1967d2"/>
                </a:solidFill>
                <a:latin typeface="Open Sans SemiBold"/>
                <a:ea typeface="Open Sans SemiBold"/>
              </a:rPr>
              <a:t>: </a:t>
            </a:r>
            <a:endParaRPr b="0" lang="es-ES" sz="1400" spc="-1" strike="noStrike">
              <a:latin typeface="Arial"/>
            </a:endParaRPr>
          </a:p>
          <a:p>
            <a:pPr>
              <a:lnSpc>
                <a:spcPct val="150000"/>
              </a:lnSpc>
              <a:buNone/>
              <a:tabLst>
                <a:tab algn="l" pos="0"/>
              </a:tabLst>
            </a:pPr>
            <a:r>
              <a:rPr b="0" lang="en" sz="1200" spc="-1" strike="noStrike">
                <a:solidFill>
                  <a:srgbClr val="5f6368"/>
                </a:solidFill>
                <a:latin typeface="Open Sans"/>
                <a:ea typeface="Open Sans"/>
              </a:rPr>
              <a:t>Investigar el posible desarrollo de la premisa; bocetar y diseñar maquetas y prototipos; realizar estudios de usabilidad, y, finalmente, presentar el proyecto.</a:t>
            </a:r>
            <a:endParaRPr b="0" lang="es-ES" sz="1200" spc="-1" strike="noStrike">
              <a:latin typeface="Arial"/>
            </a:endParaRPr>
          </a:p>
        </p:txBody>
      </p:sp>
      <p:sp>
        <p:nvSpPr>
          <p:cNvPr id="270" name="Google Shape;187;p42"/>
          <p:cNvSpPr/>
          <p:nvPr/>
        </p:nvSpPr>
        <p:spPr>
          <a:xfrm>
            <a:off x="4572000" y="1533960"/>
            <a:ext cx="513000" cy="513000"/>
          </a:xfrm>
          <a:prstGeom prst="ellipse">
            <a:avLst/>
          </a:prstGeom>
          <a:solidFill>
            <a:srgbClr val="4285f4"/>
          </a:solidFill>
          <a:ln w="0">
            <a:noFill/>
          </a:ln>
        </p:spPr>
        <p:style>
          <a:lnRef idx="0"/>
          <a:fillRef idx="0"/>
          <a:effectRef idx="0"/>
          <a:fontRef idx="minor"/>
        </p:style>
      </p:sp>
      <p:sp>
        <p:nvSpPr>
          <p:cNvPr id="271" name="Google Shape;188;p42"/>
          <p:cNvSpPr/>
          <p:nvPr/>
        </p:nvSpPr>
        <p:spPr>
          <a:xfrm>
            <a:off x="645480" y="1662480"/>
            <a:ext cx="257400" cy="255960"/>
          </a:xfrm>
          <a:custGeom>
            <a:avLst/>
            <a:gdLst/>
            <a:ahLst/>
            <a:rect l="l" t="t" r="r" b="b"/>
            <a:pathLst>
              <a:path w="851" h="847">
                <a:moveTo>
                  <a:pt x="423" y="423"/>
                </a:moveTo>
                <a:cubicBezTo>
                  <a:pt x="542" y="423"/>
                  <a:pt x="635" y="327"/>
                  <a:pt x="635" y="212"/>
                </a:cubicBezTo>
                <a:cubicBezTo>
                  <a:pt x="635" y="93"/>
                  <a:pt x="539" y="0"/>
                  <a:pt x="423" y="0"/>
                </a:cubicBezTo>
                <a:cubicBezTo>
                  <a:pt x="308" y="0"/>
                  <a:pt x="212" y="96"/>
                  <a:pt x="212" y="212"/>
                </a:cubicBezTo>
                <a:cubicBezTo>
                  <a:pt x="209" y="327"/>
                  <a:pt x="305" y="423"/>
                  <a:pt x="423" y="423"/>
                </a:cubicBezTo>
                <a:close/>
                <a:moveTo>
                  <a:pt x="423" y="528"/>
                </a:moveTo>
                <a:cubicBezTo>
                  <a:pt x="282" y="528"/>
                  <a:pt x="0" y="598"/>
                  <a:pt x="0" y="738"/>
                </a:cubicBezTo>
                <a:lnTo>
                  <a:pt x="0" y="846"/>
                </a:lnTo>
                <a:lnTo>
                  <a:pt x="850" y="846"/>
                </a:lnTo>
                <a:lnTo>
                  <a:pt x="850" y="738"/>
                </a:lnTo>
                <a:cubicBezTo>
                  <a:pt x="847" y="601"/>
                  <a:pt x="564" y="528"/>
                  <a:pt x="423" y="528"/>
                </a:cubicBezTo>
                <a:close/>
              </a:path>
            </a:pathLst>
          </a:custGeom>
          <a:solidFill>
            <a:srgbClr val="ffffff"/>
          </a:solidFill>
          <a:ln w="0">
            <a:noFill/>
          </a:ln>
        </p:spPr>
        <p:style>
          <a:lnRef idx="0"/>
          <a:fillRef idx="0"/>
          <a:effectRef idx="0"/>
          <a:fontRef idx="minor"/>
        </p:style>
      </p:sp>
      <p:sp>
        <p:nvSpPr>
          <p:cNvPr id="272" name="Google Shape;189;p42"/>
          <p:cNvSpPr/>
          <p:nvPr/>
        </p:nvSpPr>
        <p:spPr>
          <a:xfrm>
            <a:off x="4685760" y="1710720"/>
            <a:ext cx="285480" cy="159480"/>
          </a:xfrm>
          <a:custGeom>
            <a:avLst/>
            <a:gdLst/>
            <a:ahLst/>
            <a:rect l="l" t="t" r="r" b="b"/>
            <a:pathLst>
              <a:path w="941" h="526">
                <a:moveTo>
                  <a:pt x="0" y="316"/>
                </a:moveTo>
                <a:lnTo>
                  <a:pt x="105" y="316"/>
                </a:lnTo>
                <a:lnTo>
                  <a:pt x="105" y="212"/>
                </a:lnTo>
                <a:lnTo>
                  <a:pt x="0" y="212"/>
                </a:lnTo>
                <a:lnTo>
                  <a:pt x="0" y="316"/>
                </a:lnTo>
                <a:close/>
                <a:moveTo>
                  <a:pt x="0" y="525"/>
                </a:moveTo>
                <a:lnTo>
                  <a:pt x="105" y="525"/>
                </a:lnTo>
                <a:lnTo>
                  <a:pt x="105" y="421"/>
                </a:lnTo>
                <a:lnTo>
                  <a:pt x="0" y="421"/>
                </a:lnTo>
                <a:lnTo>
                  <a:pt x="0" y="525"/>
                </a:lnTo>
                <a:close/>
                <a:moveTo>
                  <a:pt x="0" y="105"/>
                </a:moveTo>
                <a:lnTo>
                  <a:pt x="105" y="105"/>
                </a:lnTo>
                <a:lnTo>
                  <a:pt x="105" y="0"/>
                </a:lnTo>
                <a:lnTo>
                  <a:pt x="0" y="0"/>
                </a:lnTo>
                <a:lnTo>
                  <a:pt x="0" y="105"/>
                </a:lnTo>
                <a:close/>
                <a:moveTo>
                  <a:pt x="209" y="316"/>
                </a:moveTo>
                <a:lnTo>
                  <a:pt x="940" y="316"/>
                </a:lnTo>
                <a:lnTo>
                  <a:pt x="940" y="212"/>
                </a:lnTo>
                <a:lnTo>
                  <a:pt x="209" y="212"/>
                </a:lnTo>
                <a:lnTo>
                  <a:pt x="209" y="316"/>
                </a:lnTo>
                <a:close/>
                <a:moveTo>
                  <a:pt x="209" y="525"/>
                </a:moveTo>
                <a:lnTo>
                  <a:pt x="940" y="525"/>
                </a:lnTo>
                <a:lnTo>
                  <a:pt x="940" y="421"/>
                </a:lnTo>
                <a:lnTo>
                  <a:pt x="209" y="421"/>
                </a:lnTo>
                <a:lnTo>
                  <a:pt x="209" y="525"/>
                </a:lnTo>
                <a:close/>
                <a:moveTo>
                  <a:pt x="209" y="0"/>
                </a:moveTo>
                <a:lnTo>
                  <a:pt x="209" y="105"/>
                </a:lnTo>
                <a:lnTo>
                  <a:pt x="940" y="105"/>
                </a:lnTo>
                <a:lnTo>
                  <a:pt x="940" y="0"/>
                </a:lnTo>
                <a:lnTo>
                  <a:pt x="209" y="0"/>
                </a:lnTo>
                <a:close/>
              </a:path>
            </a:pathLst>
          </a:custGeom>
          <a:solidFill>
            <a:srgbClr val="ffffff"/>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ea4335"/>
        </a:solidFill>
      </p:bgPr>
    </p:bg>
    <p:spTree>
      <p:nvGrpSpPr>
        <p:cNvPr id="1" name=""/>
        <p:cNvGrpSpPr/>
        <p:nvPr/>
      </p:nvGrpSpPr>
      <p:grpSpPr>
        <a:xfrm>
          <a:off x="0" y="0"/>
          <a:ext cx="0" cy="0"/>
          <a:chOff x="0" y="0"/>
          <a:chExt cx="0" cy="0"/>
        </a:xfrm>
      </p:grpSpPr>
      <p:sp>
        <p:nvSpPr>
          <p:cNvPr id="273" name="Google Shape;194;p43"/>
          <p:cNvSpPr/>
          <p:nvPr/>
        </p:nvSpPr>
        <p:spPr>
          <a:xfrm>
            <a:off x="-460080" y="2082240"/>
            <a:ext cx="3704040" cy="1023480"/>
          </a:xfrm>
          <a:prstGeom prst="rect">
            <a:avLst/>
          </a:prstGeom>
          <a:noFill/>
          <a:ln w="0">
            <a:noFill/>
          </a:ln>
        </p:spPr>
        <p:style>
          <a:lnRef idx="0"/>
          <a:fillRef idx="0"/>
          <a:effectRef idx="0"/>
          <a:fontRef idx="minor"/>
        </p:style>
        <p:txBody>
          <a:bodyPr tIns="91440" bIns="91440" anchor="t">
            <a:spAutoFit/>
          </a:bodyPr>
          <a:p>
            <a:pPr algn="r">
              <a:lnSpc>
                <a:spcPct val="115000"/>
              </a:lnSpc>
              <a:buNone/>
              <a:tabLst>
                <a:tab algn="l" pos="0"/>
              </a:tabLst>
            </a:pPr>
            <a:r>
              <a:rPr b="0" lang="en" sz="2400" spc="-1" strike="noStrike">
                <a:solidFill>
                  <a:srgbClr val="ffffff"/>
                </a:solidFill>
                <a:latin typeface="Open Sans"/>
                <a:ea typeface="Open Sans"/>
              </a:rPr>
              <a:t>Understanding</a:t>
            </a:r>
            <a:endParaRPr b="0" lang="es-ES" sz="2400" spc="-1" strike="noStrike">
              <a:latin typeface="Arial"/>
            </a:endParaRPr>
          </a:p>
          <a:p>
            <a:pPr algn="r">
              <a:lnSpc>
                <a:spcPct val="115000"/>
              </a:lnSpc>
              <a:buNone/>
              <a:tabLst>
                <a:tab algn="l" pos="0"/>
              </a:tabLst>
            </a:pPr>
            <a:r>
              <a:rPr b="0" lang="en" sz="2400" spc="-1" strike="noStrike">
                <a:solidFill>
                  <a:srgbClr val="ffffff"/>
                </a:solidFill>
                <a:latin typeface="Open Sans"/>
                <a:ea typeface="Open Sans"/>
              </a:rPr>
              <a:t>the user</a:t>
            </a:r>
            <a:endParaRPr b="0" lang="es-ES" sz="2400" spc="-1" strike="noStrike">
              <a:latin typeface="Arial"/>
            </a:endParaRPr>
          </a:p>
        </p:txBody>
      </p:sp>
      <p:sp>
        <p:nvSpPr>
          <p:cNvPr id="274" name="Google Shape;195;p43"/>
          <p:cNvSpPr/>
          <p:nvPr/>
        </p:nvSpPr>
        <p:spPr>
          <a:xfrm>
            <a:off x="3712320" y="1886760"/>
            <a:ext cx="3946320" cy="1780920"/>
          </a:xfrm>
          <a:prstGeom prst="rect">
            <a:avLst/>
          </a:prstGeom>
          <a:noFill/>
          <a:ln w="0">
            <a:noFill/>
          </a:ln>
        </p:spPr>
        <p:style>
          <a:lnRef idx="0"/>
          <a:fillRef idx="0"/>
          <a:effectRef idx="0"/>
          <a:fontRef idx="minor"/>
        </p:style>
        <p:txBody>
          <a:bodyPr tIns="91440" bIns="91440" anchor="t">
            <a:spAutoFit/>
          </a:bodyPr>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User research</a:t>
            </a:r>
            <a:endParaRPr b="0" lang="es-ES" sz="1400" spc="-1" strike="noStrike">
              <a:latin typeface="Arial"/>
            </a:endParaRPr>
          </a:p>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Personas</a:t>
            </a:r>
            <a:endParaRPr b="0" lang="es-ES" sz="1400" spc="-1" strike="noStrike">
              <a:latin typeface="Arial"/>
            </a:endParaRPr>
          </a:p>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Problem statements</a:t>
            </a:r>
            <a:endParaRPr b="0" lang="es-ES" sz="1400" spc="-1" strike="noStrike">
              <a:latin typeface="Arial"/>
            </a:endParaRPr>
          </a:p>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Competitive audit</a:t>
            </a:r>
            <a:endParaRPr b="0" lang="es-ES" sz="1400" spc="-1" strike="noStrike">
              <a:latin typeface="Arial"/>
            </a:endParaRPr>
          </a:p>
          <a:p>
            <a:pPr marL="457200" indent="-317520">
              <a:lnSpc>
                <a:spcPct val="150000"/>
              </a:lnSpc>
              <a:buClr>
                <a:srgbClr val="ffffff"/>
              </a:buClr>
              <a:buFont typeface="Open Sans"/>
              <a:buChar char="●"/>
            </a:pPr>
            <a:r>
              <a:rPr b="0" lang="en" sz="1400" spc="-1" strike="noStrike">
                <a:solidFill>
                  <a:srgbClr val="ffffff"/>
                </a:solidFill>
                <a:latin typeface="Open Sans"/>
                <a:ea typeface="Open Sans"/>
              </a:rPr>
              <a:t>Ideation</a:t>
            </a:r>
            <a:endParaRPr b="0" lang="es-ES" sz="1400" spc="-1" strike="noStrike">
              <a:latin typeface="Arial"/>
            </a:endParaRPr>
          </a:p>
        </p:txBody>
      </p:sp>
      <p:sp>
        <p:nvSpPr>
          <p:cNvPr id="275" name="Google Shape;196;p43"/>
          <p:cNvSpPr/>
          <p:nvPr/>
        </p:nvSpPr>
        <p:spPr>
          <a:xfrm>
            <a:off x="3459960" y="1032120"/>
            <a:ext cx="36360" cy="3078720"/>
          </a:xfrm>
          <a:custGeom>
            <a:avLst/>
            <a:gdLst/>
            <a:ahLst/>
            <a:rect l="l" t="t" r="r" b="b"/>
            <a:pathLst>
              <a:path w="21600" h="21600">
                <a:moveTo>
                  <a:pt x="0" y="0"/>
                </a:moveTo>
                <a:lnTo>
                  <a:pt x="21600" y="21600"/>
                </a:lnTo>
              </a:path>
            </a:pathLst>
          </a:custGeom>
          <a:noFill/>
          <a:ln w="19050">
            <a:solidFill>
              <a:srgbClr val="ffffff"/>
            </a:solidFill>
            <a:round/>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6" name="Google Shape;201;p44"/>
          <p:cNvSpPr/>
          <p:nvPr/>
        </p:nvSpPr>
        <p:spPr>
          <a:xfrm>
            <a:off x="517680" y="1832040"/>
            <a:ext cx="7938720" cy="2509920"/>
          </a:xfrm>
          <a:prstGeom prst="rect">
            <a:avLst/>
          </a:prstGeom>
          <a:solidFill>
            <a:srgbClr val="f8f9fa"/>
          </a:solidFill>
          <a:ln w="0">
            <a:noFill/>
          </a:ln>
        </p:spPr>
        <p:style>
          <a:lnRef idx="0"/>
          <a:fillRef idx="0"/>
          <a:effectRef idx="0"/>
          <a:fontRef idx="minor"/>
        </p:style>
      </p:sp>
      <p:sp>
        <p:nvSpPr>
          <p:cNvPr id="277" name="Google Shape;202;p44"/>
          <p:cNvSpPr/>
          <p:nvPr/>
        </p:nvSpPr>
        <p:spPr>
          <a:xfrm>
            <a:off x="517680" y="524520"/>
            <a:ext cx="615492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User research: summary</a:t>
            </a:r>
            <a:endParaRPr b="0" lang="es-ES" sz="2400" spc="-1" strike="noStrike">
              <a:latin typeface="Arial"/>
            </a:endParaRPr>
          </a:p>
        </p:txBody>
      </p:sp>
      <p:sp>
        <p:nvSpPr>
          <p:cNvPr id="278" name="Google Shape;203;p44"/>
          <p:cNvSpPr/>
          <p:nvPr/>
        </p:nvSpPr>
        <p:spPr>
          <a:xfrm>
            <a:off x="919080" y="2461680"/>
            <a:ext cx="7135920" cy="1651680"/>
          </a:xfrm>
          <a:prstGeom prst="rect">
            <a:avLst/>
          </a:prstGeom>
          <a:noFill/>
          <a:ln w="0">
            <a:noFill/>
          </a:ln>
        </p:spPr>
        <p:style>
          <a:lnRef idx="0"/>
          <a:fillRef idx="0"/>
          <a:effectRef idx="0"/>
          <a:fontRef idx="minor"/>
        </p:style>
        <p:txBody>
          <a:bodyPr lIns="0" tIns="91440" bIns="91440" anchor="t">
            <a:spAutoFit/>
          </a:bodyPr>
          <a:p>
            <a:pPr algn="ctr">
              <a:lnSpc>
                <a:spcPct val="115000"/>
              </a:lnSpc>
              <a:buNone/>
              <a:tabLst>
                <a:tab algn="l" pos="0"/>
              </a:tabLst>
            </a:pPr>
            <a:r>
              <a:rPr b="0" lang="en" sz="1200" spc="-1" strike="noStrike">
                <a:solidFill>
                  <a:srgbClr val="5f6368"/>
                </a:solidFill>
                <a:latin typeface="Open Sans"/>
                <a:ea typeface="Open Sans"/>
              </a:rPr>
              <a:t>En la fase de investigación se determinan dos tipos de usuarios potenciales: 1. Los de la app (normalmente más jóvenes, aunque el espectro de usuarios de la app es para todos los públicos maduros) 2. Los de la web, destinada, sobre todo, a un usuario de mediana (y más alta edad) interesado en conocer en profundidad sobre temas médicos. </a:t>
            </a:r>
            <a:endParaRPr b="0" lang="es-ES" sz="1200" spc="-1" strike="noStrike">
              <a:latin typeface="Arial"/>
            </a:endParaRPr>
          </a:p>
          <a:p>
            <a:pPr algn="ctr">
              <a:lnSpc>
                <a:spcPct val="115000"/>
              </a:lnSpc>
              <a:buNone/>
              <a:tabLst>
                <a:tab algn="l" pos="0"/>
              </a:tabLst>
            </a:pPr>
            <a:endParaRPr b="0" lang="es-ES" sz="1200" spc="-1" strike="noStrike">
              <a:latin typeface="Arial"/>
            </a:endParaRPr>
          </a:p>
          <a:p>
            <a:pPr algn="ctr">
              <a:lnSpc>
                <a:spcPct val="115000"/>
              </a:lnSpc>
              <a:buNone/>
              <a:tabLst>
                <a:tab algn="l" pos="0"/>
              </a:tabLst>
            </a:pPr>
            <a:r>
              <a:rPr b="0" lang="en" sz="1200" spc="-1" strike="noStrike">
                <a:solidFill>
                  <a:srgbClr val="5f6368"/>
                </a:solidFill>
                <a:latin typeface="Open Sans"/>
                <a:ea typeface="Open Sans"/>
              </a:rPr>
              <a:t>De cualquier manera, se estima que la funcionalidad de la web (responsiva) y la app se complementan, ya que ofrecen distintos servicios que están ambos relacionados.</a:t>
            </a:r>
            <a:endParaRPr b="0" lang="es-ES" sz="1200" spc="-1" strike="noStrike">
              <a:latin typeface="Arial"/>
            </a:endParaRPr>
          </a:p>
        </p:txBody>
      </p:sp>
      <p:sp>
        <p:nvSpPr>
          <p:cNvPr id="279" name="Google Shape;204;p44"/>
          <p:cNvSpPr/>
          <p:nvPr/>
        </p:nvSpPr>
        <p:spPr>
          <a:xfrm>
            <a:off x="4230360" y="1602360"/>
            <a:ext cx="513000" cy="513000"/>
          </a:xfrm>
          <a:prstGeom prst="ellipse">
            <a:avLst/>
          </a:prstGeom>
          <a:solidFill>
            <a:srgbClr val="ea4335"/>
          </a:solidFill>
          <a:ln w="0">
            <a:noFill/>
          </a:ln>
        </p:spPr>
        <p:style>
          <a:lnRef idx="0"/>
          <a:fillRef idx="0"/>
          <a:effectRef idx="0"/>
          <a:fontRef idx="minor"/>
        </p:style>
      </p:sp>
      <p:sp>
        <p:nvSpPr>
          <p:cNvPr id="280" name="Google Shape;205;p44"/>
          <p:cNvSpPr/>
          <p:nvPr/>
        </p:nvSpPr>
        <p:spPr>
          <a:xfrm>
            <a:off x="4373280" y="1744920"/>
            <a:ext cx="227520" cy="227520"/>
          </a:xfrm>
          <a:custGeom>
            <a:avLst/>
            <a:gdLst/>
            <a:ahLst/>
            <a:rect l="l" t="t" r="r" b="b"/>
            <a:pathLst>
              <a:path w="940" h="941">
                <a:moveTo>
                  <a:pt x="835" y="0"/>
                </a:moveTo>
                <a:lnTo>
                  <a:pt x="104" y="0"/>
                </a:lnTo>
                <a:cubicBezTo>
                  <a:pt x="47" y="0"/>
                  <a:pt x="0" y="48"/>
                  <a:pt x="0" y="105"/>
                </a:cubicBezTo>
                <a:lnTo>
                  <a:pt x="0" y="835"/>
                </a:lnTo>
                <a:cubicBezTo>
                  <a:pt x="0" y="892"/>
                  <a:pt x="47" y="940"/>
                  <a:pt x="104" y="940"/>
                </a:cubicBezTo>
                <a:lnTo>
                  <a:pt x="835" y="940"/>
                </a:lnTo>
                <a:cubicBezTo>
                  <a:pt x="891" y="940"/>
                  <a:pt x="939" y="892"/>
                  <a:pt x="939" y="835"/>
                </a:cubicBezTo>
                <a:lnTo>
                  <a:pt x="939" y="105"/>
                </a:lnTo>
                <a:cubicBezTo>
                  <a:pt x="939" y="48"/>
                  <a:pt x="891" y="0"/>
                  <a:pt x="835" y="0"/>
                </a:cubicBezTo>
                <a:close/>
                <a:moveTo>
                  <a:pt x="313" y="734"/>
                </a:moveTo>
                <a:lnTo>
                  <a:pt x="208" y="734"/>
                </a:lnTo>
                <a:lnTo>
                  <a:pt x="208" y="367"/>
                </a:lnTo>
                <a:lnTo>
                  <a:pt x="313" y="367"/>
                </a:lnTo>
                <a:lnTo>
                  <a:pt x="313" y="734"/>
                </a:lnTo>
                <a:close/>
                <a:moveTo>
                  <a:pt x="522" y="734"/>
                </a:moveTo>
                <a:lnTo>
                  <a:pt x="417" y="734"/>
                </a:lnTo>
                <a:lnTo>
                  <a:pt x="417" y="212"/>
                </a:lnTo>
                <a:lnTo>
                  <a:pt x="522" y="212"/>
                </a:lnTo>
                <a:lnTo>
                  <a:pt x="522" y="734"/>
                </a:lnTo>
                <a:close/>
                <a:moveTo>
                  <a:pt x="730" y="734"/>
                </a:moveTo>
                <a:lnTo>
                  <a:pt x="626" y="734"/>
                </a:lnTo>
                <a:lnTo>
                  <a:pt x="626" y="525"/>
                </a:lnTo>
                <a:lnTo>
                  <a:pt x="730" y="525"/>
                </a:lnTo>
                <a:lnTo>
                  <a:pt x="730" y="734"/>
                </a:lnTo>
                <a:close/>
              </a:path>
            </a:pathLst>
          </a:custGeom>
          <a:solidFill>
            <a:srgbClr val="ffffff"/>
          </a:solid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Google Shape;210;p45"/>
          <p:cNvSpPr/>
          <p:nvPr/>
        </p:nvSpPr>
        <p:spPr>
          <a:xfrm>
            <a:off x="517680" y="524520"/>
            <a:ext cx="610812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Persona 1: </a:t>
            </a:r>
            <a:r>
              <a:rPr b="1" lang="en" sz="2400" spc="-1" strike="noStrike">
                <a:solidFill>
                  <a:srgbClr val="5f6368"/>
                </a:solidFill>
                <a:latin typeface="Open Sans"/>
                <a:ea typeface="Open Sans"/>
              </a:rPr>
              <a:t>Erika Méndez</a:t>
            </a:r>
            <a:endParaRPr b="0" lang="es-ES" sz="2400" spc="-1" strike="noStrike">
              <a:latin typeface="Arial"/>
            </a:endParaRPr>
          </a:p>
        </p:txBody>
      </p:sp>
      <p:pic>
        <p:nvPicPr>
          <p:cNvPr id="282" name="Google Shape;211;p45" descr=""/>
          <p:cNvPicPr/>
          <p:nvPr/>
        </p:nvPicPr>
        <p:blipFill>
          <a:blip r:embed="rId1"/>
          <a:stretch/>
        </p:blipFill>
        <p:spPr>
          <a:xfrm>
            <a:off x="3703320" y="1083240"/>
            <a:ext cx="5265000" cy="2976480"/>
          </a:xfrm>
          <a:prstGeom prst="rect">
            <a:avLst/>
          </a:prstGeom>
          <a:ln w="0">
            <a:noFill/>
          </a:ln>
        </p:spPr>
      </p:pic>
      <p:sp>
        <p:nvSpPr>
          <p:cNvPr id="283" name="Google Shape;212;p45"/>
          <p:cNvSpPr/>
          <p:nvPr/>
        </p:nvSpPr>
        <p:spPr>
          <a:xfrm>
            <a:off x="517680" y="1674360"/>
            <a:ext cx="2184120" cy="305964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ea4335"/>
                </a:solidFill>
                <a:latin typeface="Open Sans SemiBold"/>
                <a:ea typeface="Open Sans SemiBold"/>
              </a:rPr>
              <a:t>Problem statement:</a:t>
            </a:r>
            <a:endParaRPr b="0" lang="es-ES" sz="1400" spc="-1" strike="noStrike">
              <a:latin typeface="Arial"/>
            </a:endParaRPr>
          </a:p>
          <a:p>
            <a:pPr>
              <a:lnSpc>
                <a:spcPct val="150000"/>
              </a:lnSpc>
              <a:buNone/>
              <a:tabLst>
                <a:tab algn="l" pos="0"/>
              </a:tabLst>
            </a:pPr>
            <a:r>
              <a:rPr b="0" lang="en" sz="1400" spc="-1" strike="noStrike">
                <a:solidFill>
                  <a:srgbClr val="5f6368"/>
                </a:solidFill>
                <a:latin typeface="Open Sans"/>
                <a:ea typeface="Open Sans"/>
              </a:rPr>
              <a:t>Erika Méndez es una joven estudiante</a:t>
            </a:r>
            <a:endParaRPr b="0" lang="es-ES" sz="1400" spc="-1" strike="noStrike">
              <a:latin typeface="Arial"/>
            </a:endParaRPr>
          </a:p>
          <a:p>
            <a:pPr>
              <a:lnSpc>
                <a:spcPct val="150000"/>
              </a:lnSpc>
              <a:buNone/>
              <a:tabLst>
                <a:tab algn="l" pos="0"/>
              </a:tabLst>
            </a:pPr>
            <a:r>
              <a:rPr b="0" lang="en" sz="1400" spc="-1" strike="noStrike">
                <a:solidFill>
                  <a:srgbClr val="5f6368"/>
                </a:solidFill>
                <a:latin typeface="Open Sans"/>
                <a:ea typeface="Open Sans"/>
              </a:rPr>
              <a:t>who needs una app de primeros auxilios</a:t>
            </a:r>
            <a:endParaRPr b="0" lang="es-ES" sz="1400" spc="-1" strike="noStrike">
              <a:latin typeface="Arial"/>
            </a:endParaRPr>
          </a:p>
          <a:p>
            <a:pPr>
              <a:lnSpc>
                <a:spcPct val="150000"/>
              </a:lnSpc>
              <a:buNone/>
              <a:tabLst>
                <a:tab algn="l" pos="0"/>
              </a:tabLst>
            </a:pPr>
            <a:r>
              <a:rPr b="0" lang="en" sz="1400" spc="-1" strike="noStrike">
                <a:solidFill>
                  <a:srgbClr val="5f6368"/>
                </a:solidFill>
                <a:latin typeface="Open Sans"/>
                <a:ea typeface="Open Sans"/>
              </a:rPr>
              <a:t>because sentirse segura en momentos de urgencia médica.</a:t>
            </a:r>
            <a:endParaRPr b="0" lang="es-ES" sz="1400" spc="-1" strike="noStrike">
              <a:latin typeface="Arial"/>
            </a:endParaRPr>
          </a:p>
          <a:p>
            <a:pPr>
              <a:lnSpc>
                <a:spcPct val="150000"/>
              </a:lnSpc>
              <a:buNone/>
              <a:tabLst>
                <a:tab algn="l" pos="0"/>
              </a:tabLst>
            </a:pPr>
            <a:endParaRPr b="0" lang="es-ES" sz="1400" spc="-1" strike="noStrike">
              <a:latin typeface="Arial"/>
            </a:endParaRPr>
          </a:p>
        </p:txBody>
      </p:sp>
      <p:pic>
        <p:nvPicPr>
          <p:cNvPr id="284" name="" descr=""/>
          <p:cNvPicPr/>
          <p:nvPr/>
        </p:nvPicPr>
        <p:blipFill>
          <a:blip r:embed="rId2"/>
          <a:stretch/>
        </p:blipFill>
        <p:spPr>
          <a:xfrm>
            <a:off x="3600000" y="1017000"/>
            <a:ext cx="5349600" cy="30427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5" name="Google Shape;217;p46"/>
          <p:cNvSpPr/>
          <p:nvPr/>
        </p:nvSpPr>
        <p:spPr>
          <a:xfrm>
            <a:off x="517680" y="524520"/>
            <a:ext cx="610812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Persona 2: </a:t>
            </a:r>
            <a:r>
              <a:rPr b="1" lang="en" sz="2400" spc="-1" strike="noStrike">
                <a:solidFill>
                  <a:srgbClr val="5f6368"/>
                </a:solidFill>
                <a:latin typeface="Open Sans"/>
                <a:ea typeface="Open Sans"/>
              </a:rPr>
              <a:t>Salvador Salvatierra</a:t>
            </a:r>
            <a:endParaRPr b="0" lang="es-ES" sz="2400" spc="-1" strike="noStrike">
              <a:latin typeface="Arial"/>
            </a:endParaRPr>
          </a:p>
        </p:txBody>
      </p:sp>
      <p:pic>
        <p:nvPicPr>
          <p:cNvPr id="286" name="Google Shape;218;p46" descr=""/>
          <p:cNvPicPr/>
          <p:nvPr/>
        </p:nvPicPr>
        <p:blipFill>
          <a:blip r:embed="rId1"/>
          <a:stretch/>
        </p:blipFill>
        <p:spPr>
          <a:xfrm>
            <a:off x="3703320" y="1083240"/>
            <a:ext cx="5265000" cy="2976480"/>
          </a:xfrm>
          <a:prstGeom prst="rect">
            <a:avLst/>
          </a:prstGeom>
          <a:ln w="0">
            <a:noFill/>
          </a:ln>
        </p:spPr>
      </p:pic>
      <p:sp>
        <p:nvSpPr>
          <p:cNvPr id="287" name="Google Shape;219;p46"/>
          <p:cNvSpPr/>
          <p:nvPr/>
        </p:nvSpPr>
        <p:spPr>
          <a:xfrm>
            <a:off x="517680" y="1674360"/>
            <a:ext cx="2184120" cy="273996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ea4335"/>
                </a:solidFill>
                <a:latin typeface="Open Sans SemiBold"/>
                <a:ea typeface="Open Sans SemiBold"/>
              </a:rPr>
              <a:t>Problem statement:</a:t>
            </a:r>
            <a:endParaRPr b="0" lang="es-ES" sz="1400" spc="-1" strike="noStrike">
              <a:latin typeface="Arial"/>
            </a:endParaRPr>
          </a:p>
          <a:p>
            <a:pPr>
              <a:lnSpc>
                <a:spcPct val="150000"/>
              </a:lnSpc>
              <a:buNone/>
              <a:tabLst>
                <a:tab algn="l" pos="0"/>
              </a:tabLst>
            </a:pPr>
            <a:r>
              <a:rPr b="0" lang="en" sz="1400" spc="-1" strike="noStrike">
                <a:solidFill>
                  <a:srgbClr val="5f6368"/>
                </a:solidFill>
                <a:latin typeface="Open Sans"/>
                <a:ea typeface="Open Sans"/>
              </a:rPr>
              <a:t>Salvador Salvatierra es un abogado que necesita estar bien informado sobre temas médicos </a:t>
            </a:r>
            <a:endParaRPr b="0" lang="es-ES" sz="1400" spc="-1" strike="noStrike">
              <a:latin typeface="Arial"/>
            </a:endParaRPr>
          </a:p>
          <a:p>
            <a:pPr>
              <a:lnSpc>
                <a:spcPct val="150000"/>
              </a:lnSpc>
              <a:buNone/>
              <a:tabLst>
                <a:tab algn="l" pos="0"/>
              </a:tabLst>
            </a:pPr>
            <a:r>
              <a:rPr b="0" lang="en" sz="1400" spc="-1" strike="noStrike">
                <a:solidFill>
                  <a:srgbClr val="5f6368"/>
                </a:solidFill>
                <a:latin typeface="Open Sans"/>
                <a:ea typeface="Open Sans"/>
              </a:rPr>
              <a:t>Porque le interesa el área de estudio.</a:t>
            </a:r>
            <a:endParaRPr b="0" lang="es-ES" sz="1400" spc="-1" strike="noStrike">
              <a:latin typeface="Arial"/>
            </a:endParaRPr>
          </a:p>
          <a:p>
            <a:pPr>
              <a:lnSpc>
                <a:spcPct val="150000"/>
              </a:lnSpc>
              <a:buNone/>
              <a:tabLst>
                <a:tab algn="l" pos="0"/>
              </a:tabLst>
            </a:pPr>
            <a:endParaRPr b="0" lang="es-ES" sz="1400" spc="-1" strike="noStrike">
              <a:latin typeface="Arial"/>
            </a:endParaRPr>
          </a:p>
        </p:txBody>
      </p:sp>
      <p:pic>
        <p:nvPicPr>
          <p:cNvPr id="288" name="" descr=""/>
          <p:cNvPicPr/>
          <p:nvPr/>
        </p:nvPicPr>
        <p:blipFill>
          <a:blip r:embed="rId2"/>
          <a:stretch/>
        </p:blipFill>
        <p:spPr>
          <a:xfrm>
            <a:off x="3588120" y="1083240"/>
            <a:ext cx="5380200" cy="30574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Google Shape;224;p47"/>
          <p:cNvSpPr/>
          <p:nvPr/>
        </p:nvSpPr>
        <p:spPr>
          <a:xfrm>
            <a:off x="4437360" y="524880"/>
            <a:ext cx="4480560" cy="4093560"/>
          </a:xfrm>
          <a:prstGeom prst="rect">
            <a:avLst/>
          </a:prstGeom>
          <a:solidFill>
            <a:schemeClr val="lt2"/>
          </a:solidFill>
          <a:ln w="0">
            <a:noFill/>
          </a:ln>
        </p:spPr>
        <p:style>
          <a:lnRef idx="0"/>
          <a:fillRef idx="0"/>
          <a:effectRef idx="0"/>
          <a:fontRef idx="minor"/>
        </p:style>
      </p:sp>
      <p:sp>
        <p:nvSpPr>
          <p:cNvPr id="290" name="Google Shape;225;p47"/>
          <p:cNvSpPr/>
          <p:nvPr/>
        </p:nvSpPr>
        <p:spPr>
          <a:xfrm>
            <a:off x="517680" y="524520"/>
            <a:ext cx="7000560" cy="549000"/>
          </a:xfrm>
          <a:prstGeom prst="rect">
            <a:avLst/>
          </a:prstGeom>
          <a:noFill/>
          <a:ln w="0">
            <a:noFill/>
          </a:ln>
        </p:spPr>
        <p:style>
          <a:lnRef idx="0"/>
          <a:fillRef idx="0"/>
          <a:effectRef idx="0"/>
          <a:fontRef idx="minor"/>
        </p:style>
        <p:txBody>
          <a:bodyPr lIns="0" tIns="91440" bIns="91440" anchor="t">
            <a:spAutoFit/>
          </a:bodyPr>
          <a:p>
            <a:pPr>
              <a:lnSpc>
                <a:spcPct val="100000"/>
              </a:lnSpc>
              <a:buNone/>
              <a:tabLst>
                <a:tab algn="l" pos="0"/>
              </a:tabLst>
            </a:pPr>
            <a:r>
              <a:rPr b="0" lang="en" sz="2400" spc="-1" strike="noStrike">
                <a:solidFill>
                  <a:srgbClr val="5f6368"/>
                </a:solidFill>
                <a:latin typeface="Open Sans"/>
                <a:ea typeface="Open Sans"/>
              </a:rPr>
              <a:t>Competitive audit</a:t>
            </a:r>
            <a:endParaRPr b="0" lang="es-ES" sz="2400" spc="-1" strike="noStrike">
              <a:latin typeface="Arial"/>
            </a:endParaRPr>
          </a:p>
        </p:txBody>
      </p:sp>
      <p:sp>
        <p:nvSpPr>
          <p:cNvPr id="291" name="Google Shape;226;p47"/>
          <p:cNvSpPr/>
          <p:nvPr/>
        </p:nvSpPr>
        <p:spPr>
          <a:xfrm>
            <a:off x="517680" y="1522440"/>
            <a:ext cx="2421000" cy="3379320"/>
          </a:xfrm>
          <a:prstGeom prst="rect">
            <a:avLst/>
          </a:prstGeom>
          <a:noFill/>
          <a:ln w="0">
            <a:noFill/>
          </a:ln>
        </p:spPr>
        <p:style>
          <a:lnRef idx="0"/>
          <a:fillRef idx="0"/>
          <a:effectRef idx="0"/>
          <a:fontRef idx="minor"/>
        </p:style>
        <p:txBody>
          <a:bodyPr lIns="0" tIns="91440" bIns="91440" anchor="t">
            <a:spAutoFit/>
          </a:bodyPr>
          <a:p>
            <a:pPr>
              <a:lnSpc>
                <a:spcPct val="150000"/>
              </a:lnSpc>
              <a:buNone/>
              <a:tabLst>
                <a:tab algn="l" pos="0"/>
              </a:tabLst>
            </a:pPr>
            <a:r>
              <a:rPr b="0" lang="en" sz="1400" spc="-1" strike="noStrike">
                <a:solidFill>
                  <a:srgbClr val="5f6368"/>
                </a:solidFill>
                <a:latin typeface="Open Sans"/>
                <a:ea typeface="Open Sans"/>
              </a:rPr>
              <a:t>Los objetivos son dos: por un lado tener un producto de primeros auxilios útil en la vida diaria; por otro una web (responsiva) para informarse en profundidad de la actualidad médica.</a:t>
            </a:r>
            <a:endParaRPr b="0" lang="es-ES" sz="1400" spc="-1" strike="noStrike">
              <a:latin typeface="Arial"/>
            </a:endParaRPr>
          </a:p>
          <a:p>
            <a:pPr>
              <a:lnSpc>
                <a:spcPct val="150000"/>
              </a:lnSpc>
              <a:buNone/>
              <a:tabLst>
                <a:tab algn="l" pos="0"/>
              </a:tabLst>
            </a:pPr>
            <a:endParaRPr b="0" lang="es-ES" sz="1400" spc="-1" strike="noStrike">
              <a:latin typeface="Arial"/>
            </a:endParaRPr>
          </a:p>
          <a:p>
            <a:pPr>
              <a:lnSpc>
                <a:spcPct val="150000"/>
              </a:lnSpc>
              <a:buNone/>
              <a:tabLst>
                <a:tab algn="l" pos="0"/>
              </a:tabLst>
            </a:pPr>
            <a:r>
              <a:rPr b="0" lang="en" sz="1400" spc="-1" strike="noStrike">
                <a:solidFill>
                  <a:srgbClr val="5f6368"/>
                </a:solidFill>
                <a:latin typeface="Open Sans"/>
                <a:ea typeface="Open Sans"/>
              </a:rPr>
              <a:t>Consultar link de</a:t>
            </a:r>
            <a:r>
              <a:rPr b="0" lang="en" sz="1400" spc="-1" strike="noStrike">
                <a:solidFill>
                  <a:srgbClr val="5f6368"/>
                </a:solidFill>
                <a:latin typeface="Open Sans"/>
                <a:ea typeface="Open Sans"/>
                <a:hlinkClick r:id="rId1"/>
              </a:rPr>
              <a:t> Auditoría competitiva</a:t>
            </a:r>
            <a:endParaRPr b="0" lang="es-ES" sz="1400" spc="-1" strike="noStrike">
              <a:latin typeface="Arial"/>
            </a:endParaRPr>
          </a:p>
        </p:txBody>
      </p:sp>
      <p:sp>
        <p:nvSpPr>
          <p:cNvPr id="292" name="Google Shape;227;p47"/>
          <p:cNvSpPr/>
          <p:nvPr/>
        </p:nvSpPr>
        <p:spPr>
          <a:xfrm>
            <a:off x="6011640" y="2294640"/>
            <a:ext cx="1332000" cy="548280"/>
          </a:xfrm>
          <a:prstGeom prst="rect">
            <a:avLst/>
          </a:prstGeom>
          <a:noFill/>
          <a:ln w="0">
            <a:noFill/>
          </a:ln>
        </p:spPr>
        <p:style>
          <a:lnRef idx="0"/>
          <a:fillRef idx="0"/>
          <a:effectRef idx="0"/>
          <a:fontRef idx="minor"/>
        </p:style>
        <p:txBody>
          <a:bodyPr tIns="91440" bIns="91440" anchor="t">
            <a:spAutoFit/>
          </a:bodyPr>
          <a:p>
            <a:pPr algn="ctr">
              <a:lnSpc>
                <a:spcPct val="100000"/>
              </a:lnSpc>
              <a:buNone/>
              <a:tabLst>
                <a:tab algn="l" pos="0"/>
              </a:tabLst>
            </a:pPr>
            <a:r>
              <a:rPr b="0" lang="en" sz="1200" spc="-1" strike="noStrike">
                <a:solidFill>
                  <a:srgbClr val="5f6368"/>
                </a:solidFill>
                <a:latin typeface="Open Sans"/>
                <a:ea typeface="Open Sans"/>
              </a:rPr>
              <a:t>Image of spreadsheet</a:t>
            </a:r>
            <a:endParaRPr b="0" lang="es-ES" sz="1200" spc="-1" strike="noStrike">
              <a:latin typeface="Arial"/>
            </a:endParaRPr>
          </a:p>
        </p:txBody>
      </p:sp>
      <p:pic>
        <p:nvPicPr>
          <p:cNvPr id="293" name="" descr=""/>
          <p:cNvPicPr/>
          <p:nvPr/>
        </p:nvPicPr>
        <p:blipFill>
          <a:blip r:embed="rId2"/>
          <a:stretch/>
        </p:blipFill>
        <p:spPr>
          <a:xfrm>
            <a:off x="3785040" y="1620000"/>
            <a:ext cx="5214960" cy="16200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66</TotalTime>
  <Application>LibreOffice/7.3.2.2$Windows_X86_64 LibreOffice_project/49f2b1bff42cfccbd8f788c8dc32c1c309559be0</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dc:description/>
  <dc:language>es-ES</dc:language>
  <cp:lastModifiedBy/>
  <dcterms:modified xsi:type="dcterms:W3CDTF">2022-05-17T09:59:15Z</dcterms:modified>
  <cp:revision>9</cp:revision>
  <dc:subject/>
  <dc:title/>
</cp:coreProperties>
</file>